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554" r:id="rId2"/>
    <p:sldId id="315" r:id="rId3"/>
    <p:sldId id="588" r:id="rId4"/>
    <p:sldId id="612" r:id="rId5"/>
    <p:sldId id="611" r:id="rId6"/>
    <p:sldId id="613" r:id="rId7"/>
    <p:sldId id="320" r:id="rId8"/>
    <p:sldId id="318" r:id="rId9"/>
    <p:sldId id="321" r:id="rId10"/>
    <p:sldId id="581" r:id="rId11"/>
    <p:sldId id="582" r:id="rId12"/>
    <p:sldId id="583" r:id="rId13"/>
    <p:sldId id="584" r:id="rId14"/>
    <p:sldId id="585" r:id="rId15"/>
    <p:sldId id="586" r:id="rId16"/>
    <p:sldId id="587" r:id="rId17"/>
    <p:sldId id="589" r:id="rId18"/>
    <p:sldId id="383" r:id="rId19"/>
    <p:sldId id="590" r:id="rId20"/>
    <p:sldId id="599" r:id="rId21"/>
    <p:sldId id="593" r:id="rId22"/>
    <p:sldId id="597" r:id="rId23"/>
    <p:sldId id="598" r:id="rId24"/>
    <p:sldId id="603" r:id="rId25"/>
    <p:sldId id="596" r:id="rId26"/>
    <p:sldId id="595" r:id="rId27"/>
    <p:sldId id="594" r:id="rId28"/>
    <p:sldId id="600" r:id="rId29"/>
    <p:sldId id="601" r:id="rId30"/>
    <p:sldId id="602" r:id="rId31"/>
    <p:sldId id="349" r:id="rId32"/>
    <p:sldId id="575" r:id="rId33"/>
    <p:sldId id="326" r:id="rId34"/>
    <p:sldId id="350" r:id="rId35"/>
    <p:sldId id="344" r:id="rId36"/>
    <p:sldId id="605" r:id="rId37"/>
    <p:sldId id="606" r:id="rId38"/>
    <p:sldId id="607" r:id="rId39"/>
    <p:sldId id="608" r:id="rId40"/>
    <p:sldId id="609" r:id="rId41"/>
    <p:sldId id="610" r:id="rId42"/>
    <p:sldId id="264" r:id="rId43"/>
    <p:sldId id="415" r:id="rId44"/>
    <p:sldId id="407" r:id="rId45"/>
    <p:sldId id="408" r:id="rId46"/>
    <p:sldId id="650" r:id="rId47"/>
    <p:sldId id="409" r:id="rId48"/>
    <p:sldId id="616" r:id="rId49"/>
    <p:sldId id="410" r:id="rId50"/>
    <p:sldId id="424" r:id="rId51"/>
    <p:sldId id="411" r:id="rId52"/>
    <p:sldId id="413" r:id="rId53"/>
    <p:sldId id="414" r:id="rId54"/>
    <p:sldId id="416" r:id="rId55"/>
    <p:sldId id="617" r:id="rId56"/>
    <p:sldId id="620" r:id="rId57"/>
    <p:sldId id="412" r:id="rId58"/>
    <p:sldId id="425" r:id="rId59"/>
    <p:sldId id="618" r:id="rId60"/>
    <p:sldId id="621" r:id="rId61"/>
    <p:sldId id="622" r:id="rId62"/>
    <p:sldId id="520" r:id="rId63"/>
    <p:sldId id="623" r:id="rId64"/>
    <p:sldId id="521" r:id="rId65"/>
    <p:sldId id="510" r:id="rId66"/>
    <p:sldId id="511" r:id="rId67"/>
    <p:sldId id="513" r:id="rId68"/>
    <p:sldId id="624" r:id="rId69"/>
    <p:sldId id="626" r:id="rId70"/>
    <p:sldId id="625" r:id="rId71"/>
    <p:sldId id="627" r:id="rId72"/>
    <p:sldId id="628" r:id="rId73"/>
    <p:sldId id="629" r:id="rId74"/>
    <p:sldId id="630" r:id="rId75"/>
    <p:sldId id="631" r:id="rId76"/>
    <p:sldId id="649" r:id="rId77"/>
    <p:sldId id="632" r:id="rId78"/>
    <p:sldId id="633" r:id="rId79"/>
    <p:sldId id="634" r:id="rId80"/>
    <p:sldId id="651" r:id="rId81"/>
    <p:sldId id="635" r:id="rId82"/>
    <p:sldId id="636" r:id="rId83"/>
    <p:sldId id="637" r:id="rId84"/>
    <p:sldId id="638" r:id="rId85"/>
    <p:sldId id="639" r:id="rId86"/>
    <p:sldId id="640" r:id="rId87"/>
    <p:sldId id="516" r:id="rId88"/>
    <p:sldId id="641" r:id="rId89"/>
    <p:sldId id="642" r:id="rId90"/>
    <p:sldId id="643" r:id="rId91"/>
    <p:sldId id="644" r:id="rId92"/>
    <p:sldId id="645" r:id="rId93"/>
    <p:sldId id="646" r:id="rId94"/>
    <p:sldId id="647" r:id="rId95"/>
    <p:sldId id="648" r:id="rId9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7D7"/>
    <a:srgbClr val="00FDFF"/>
    <a:srgbClr val="0432FF"/>
    <a:srgbClr val="007150"/>
    <a:srgbClr val="FF40FF"/>
    <a:srgbClr val="0077F0"/>
    <a:srgbClr val="008EF0"/>
    <a:srgbClr val="00FA00"/>
    <a:srgbClr val="009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2473A0AD-29EB-B348-9A85-3F48A16B36C5}"/>
    <pc:docChg chg="custSel addSld modSld">
      <pc:chgData name="延齡 楊" userId="3b99287881d56c4f" providerId="LiveId" clId="{2473A0AD-29EB-B348-9A85-3F48A16B36C5}" dt="2020-09-06T23:51:13.755" v="83" actId="207"/>
      <pc:docMkLst>
        <pc:docMk/>
      </pc:docMkLst>
      <pc:sldChg chg="addSp delSp modSp mod">
        <pc:chgData name="延齡 楊" userId="3b99287881d56c4f" providerId="LiveId" clId="{2473A0AD-29EB-B348-9A85-3F48A16B36C5}" dt="2020-09-06T23:43:15.664" v="31" actId="13926"/>
        <pc:sldMkLst>
          <pc:docMk/>
          <pc:sldMk cId="1088233203" sldId="626"/>
        </pc:sldMkLst>
        <pc:spChg chg="mod">
          <ac:chgData name="延齡 楊" userId="3b99287881d56c4f" providerId="LiveId" clId="{2473A0AD-29EB-B348-9A85-3F48A16B36C5}" dt="2020-09-06T23:43:15.664" v="31" actId="13926"/>
          <ac:spMkLst>
            <pc:docMk/>
            <pc:sldMk cId="1088233203" sldId="626"/>
            <ac:spMk id="5" creationId="{2FDC5812-9BDA-4344-97A6-8569986A66E3}"/>
          </ac:spMkLst>
        </pc:spChg>
        <pc:picChg chg="del">
          <ac:chgData name="延齡 楊" userId="3b99287881d56c4f" providerId="LiveId" clId="{2473A0AD-29EB-B348-9A85-3F48A16B36C5}" dt="2020-09-06T23:42:53.350" v="25" actId="478"/>
          <ac:picMkLst>
            <pc:docMk/>
            <pc:sldMk cId="1088233203" sldId="626"/>
            <ac:picMk id="3" creationId="{86ADB021-BBDF-094E-A6CA-3261822AC769}"/>
          </ac:picMkLst>
        </pc:picChg>
        <pc:picChg chg="add mod">
          <ac:chgData name="延齡 楊" userId="3b99287881d56c4f" providerId="LiveId" clId="{2473A0AD-29EB-B348-9A85-3F48A16B36C5}" dt="2020-09-06T23:43:08.881" v="30" actId="14100"/>
          <ac:picMkLst>
            <pc:docMk/>
            <pc:sldMk cId="1088233203" sldId="626"/>
            <ac:picMk id="4" creationId="{28B5A019-344D-C54E-BB44-2B5CFEBC052C}"/>
          </ac:picMkLst>
        </pc:picChg>
      </pc:sldChg>
      <pc:sldChg chg="modSp mod">
        <pc:chgData name="延齡 楊" userId="3b99287881d56c4f" providerId="LiveId" clId="{2473A0AD-29EB-B348-9A85-3F48A16B36C5}" dt="2020-09-06T23:49:25.831" v="77" actId="20577"/>
        <pc:sldMkLst>
          <pc:docMk/>
          <pc:sldMk cId="3736204023" sldId="629"/>
        </pc:sldMkLst>
        <pc:spChg chg="mod">
          <ac:chgData name="延齡 楊" userId="3b99287881d56c4f" providerId="LiveId" clId="{2473A0AD-29EB-B348-9A85-3F48A16B36C5}" dt="2020-09-06T23:49:25.831" v="77" actId="20577"/>
          <ac:spMkLst>
            <pc:docMk/>
            <pc:sldMk cId="3736204023" sldId="629"/>
            <ac:spMk id="22" creationId="{911ABF45-0A40-634F-925E-1897582CC7E0}"/>
          </ac:spMkLst>
        </pc:spChg>
      </pc:sldChg>
      <pc:sldChg chg="modSp">
        <pc:chgData name="延齡 楊" userId="3b99287881d56c4f" providerId="LiveId" clId="{2473A0AD-29EB-B348-9A85-3F48A16B36C5}" dt="2020-09-06T23:49:57.496" v="80" actId="207"/>
        <pc:sldMkLst>
          <pc:docMk/>
          <pc:sldMk cId="1944014340" sldId="632"/>
        </pc:sldMkLst>
        <pc:spChg chg="mod">
          <ac:chgData name="延齡 楊" userId="3b99287881d56c4f" providerId="LiveId" clId="{2473A0AD-29EB-B348-9A85-3F48A16B36C5}" dt="2020-09-06T23:49:57.496" v="80" actId="207"/>
          <ac:spMkLst>
            <pc:docMk/>
            <pc:sldMk cId="1944014340" sldId="632"/>
            <ac:spMk id="22" creationId="{911ABF45-0A40-634F-925E-1897582CC7E0}"/>
          </ac:spMkLst>
        </pc:spChg>
      </pc:sldChg>
      <pc:sldChg chg="modSp">
        <pc:chgData name="延齡 楊" userId="3b99287881d56c4f" providerId="LiveId" clId="{2473A0AD-29EB-B348-9A85-3F48A16B36C5}" dt="2020-09-06T23:51:13.755" v="83" actId="207"/>
        <pc:sldMkLst>
          <pc:docMk/>
          <pc:sldMk cId="1767111277" sldId="633"/>
        </pc:sldMkLst>
        <pc:spChg chg="mod">
          <ac:chgData name="延齡 楊" userId="3b99287881d56c4f" providerId="LiveId" clId="{2473A0AD-29EB-B348-9A85-3F48A16B36C5}" dt="2020-09-06T23:51:13.755" v="83" actId="207"/>
          <ac:spMkLst>
            <pc:docMk/>
            <pc:sldMk cId="1767111277" sldId="633"/>
            <ac:spMk id="22" creationId="{911ABF45-0A40-634F-925E-1897582CC7E0}"/>
          </ac:spMkLst>
        </pc:spChg>
      </pc:sldChg>
      <pc:sldChg chg="addSp modSp mod modAnim">
        <pc:chgData name="延齡 楊" userId="3b99287881d56c4f" providerId="LiveId" clId="{2473A0AD-29EB-B348-9A85-3F48A16B36C5}" dt="2020-09-06T23:48:20.328" v="57"/>
        <pc:sldMkLst>
          <pc:docMk/>
          <pc:sldMk cId="233335298" sldId="650"/>
        </pc:sldMkLst>
        <pc:spChg chg="mod">
          <ac:chgData name="延齡 楊" userId="3b99287881d56c4f" providerId="LiveId" clId="{2473A0AD-29EB-B348-9A85-3F48A16B36C5}" dt="2020-09-06T23:42:03.415" v="24" actId="13926"/>
          <ac:spMkLst>
            <pc:docMk/>
            <pc:sldMk cId="233335298" sldId="650"/>
            <ac:spMk id="5" creationId="{2FDC5812-9BDA-4344-97A6-8569986A66E3}"/>
          </ac:spMkLst>
        </pc:spChg>
        <pc:spChg chg="add mod">
          <ac:chgData name="延齡 楊" userId="3b99287881d56c4f" providerId="LiveId" clId="{2473A0AD-29EB-B348-9A85-3F48A16B36C5}" dt="2020-09-06T23:40:34.552" v="5" actId="1076"/>
          <ac:spMkLst>
            <pc:docMk/>
            <pc:sldMk cId="233335298" sldId="650"/>
            <ac:spMk id="12" creationId="{F8CCF1F4-3A7D-9145-ACFE-D5C676B8FD04}"/>
          </ac:spMkLst>
        </pc:spChg>
        <pc:spChg chg="add mod">
          <ac:chgData name="延齡 楊" userId="3b99287881d56c4f" providerId="LiveId" clId="{2473A0AD-29EB-B348-9A85-3F48A16B36C5}" dt="2020-09-06T23:40:50.355" v="9" actId="208"/>
          <ac:spMkLst>
            <pc:docMk/>
            <pc:sldMk cId="233335298" sldId="650"/>
            <ac:spMk id="13" creationId="{C55821BC-A639-4D4C-BD9E-57909848D37E}"/>
          </ac:spMkLst>
        </pc:spChg>
        <pc:spChg chg="mod">
          <ac:chgData name="延齡 楊" userId="3b99287881d56c4f" providerId="LiveId" clId="{2473A0AD-29EB-B348-9A85-3F48A16B36C5}" dt="2020-09-06T23:41:41.153" v="17" actId="207"/>
          <ac:spMkLst>
            <pc:docMk/>
            <pc:sldMk cId="233335298" sldId="650"/>
            <ac:spMk id="19" creationId="{3ED58476-059F-2A48-8081-9216F37B6E66}"/>
          </ac:spMkLst>
        </pc:spChg>
        <pc:spChg chg="mod">
          <ac:chgData name="延齡 楊" userId="3b99287881d56c4f" providerId="LiveId" clId="{2473A0AD-29EB-B348-9A85-3F48A16B36C5}" dt="2020-09-06T23:41:58.483" v="23" actId="207"/>
          <ac:spMkLst>
            <pc:docMk/>
            <pc:sldMk cId="233335298" sldId="650"/>
            <ac:spMk id="25" creationId="{F9A589FC-AC6D-5046-9F45-4CF400D938DE}"/>
          </ac:spMkLst>
        </pc:spChg>
        <pc:picChg chg="add mod">
          <ac:chgData name="延齡 楊" userId="3b99287881d56c4f" providerId="LiveId" clId="{2473A0AD-29EB-B348-9A85-3F48A16B36C5}" dt="2020-09-06T23:40:22.826" v="3" actId="1076"/>
          <ac:picMkLst>
            <pc:docMk/>
            <pc:sldMk cId="233335298" sldId="650"/>
            <ac:picMk id="3" creationId="{0233B45A-002A-D24B-A42A-5BC949B0B6D6}"/>
          </ac:picMkLst>
        </pc:picChg>
      </pc:sldChg>
      <pc:sldChg chg="addSp delSp modSp add mod">
        <pc:chgData name="延齡 楊" userId="3b99287881d56c4f" providerId="LiveId" clId="{2473A0AD-29EB-B348-9A85-3F48A16B36C5}" dt="2020-09-06T23:46:20.292" v="56" actId="12789"/>
        <pc:sldMkLst>
          <pc:docMk/>
          <pc:sldMk cId="1548886395" sldId="651"/>
        </pc:sldMkLst>
        <pc:spChg chg="mod">
          <ac:chgData name="延齡 楊" userId="3b99287881d56c4f" providerId="LiveId" clId="{2473A0AD-29EB-B348-9A85-3F48A16B36C5}" dt="2020-09-06T23:44:56.451" v="39" actId="20577"/>
          <ac:spMkLst>
            <pc:docMk/>
            <pc:sldMk cId="1548886395" sldId="651"/>
            <ac:spMk id="5" creationId="{2FDC5812-9BDA-4344-97A6-8569986A66E3}"/>
          </ac:spMkLst>
        </pc:spChg>
        <pc:spChg chg="add mod">
          <ac:chgData name="延齡 楊" userId="3b99287881d56c4f" providerId="LiveId" clId="{2473A0AD-29EB-B348-9A85-3F48A16B36C5}" dt="2020-09-06T23:46:20.292" v="56" actId="12789"/>
          <ac:spMkLst>
            <pc:docMk/>
            <pc:sldMk cId="1548886395" sldId="651"/>
            <ac:spMk id="6" creationId="{08219668-B3D9-FA46-B198-EC5699E0AC11}"/>
          </ac:spMkLst>
        </pc:spChg>
        <pc:spChg chg="del">
          <ac:chgData name="延齡 楊" userId="3b99287881d56c4f" providerId="LiveId" clId="{2473A0AD-29EB-B348-9A85-3F48A16B36C5}" dt="2020-09-06T23:44:58.773" v="40" actId="478"/>
          <ac:spMkLst>
            <pc:docMk/>
            <pc:sldMk cId="1548886395" sldId="651"/>
            <ac:spMk id="22" creationId="{911ABF45-0A40-634F-925E-1897582CC7E0}"/>
          </ac:spMkLst>
        </pc:spChg>
        <pc:picChg chg="del">
          <ac:chgData name="延齡 楊" userId="3b99287881d56c4f" providerId="LiveId" clId="{2473A0AD-29EB-B348-9A85-3F48A16B36C5}" dt="2020-09-06T23:44:59.846" v="41" actId="478"/>
          <ac:picMkLst>
            <pc:docMk/>
            <pc:sldMk cId="1548886395" sldId="651"/>
            <ac:picMk id="3" creationId="{122D3CAC-C43B-6143-A097-FA03C39B6779}"/>
          </ac:picMkLst>
        </pc:picChg>
        <pc:picChg chg="add mod">
          <ac:chgData name="延齡 楊" userId="3b99287881d56c4f" providerId="LiveId" clId="{2473A0AD-29EB-B348-9A85-3F48A16B36C5}" dt="2020-09-06T23:45:25.297" v="47" actId="14100"/>
          <ac:picMkLst>
            <pc:docMk/>
            <pc:sldMk cId="1548886395" sldId="651"/>
            <ac:picMk id="4" creationId="{49CE5DBC-45AD-814B-9320-E8A4493B220D}"/>
          </ac:picMkLst>
        </pc:picChg>
      </pc:sldChg>
    </pc:docChg>
  </pc:docChgLst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14T04:36:55.189" v="2659" actId="478"/>
      <pc:docMkLst>
        <pc:docMk/>
      </pc:docMkLst>
      <pc:sldChg chg="addSp delSp modSp mod delAnim modAnim modNotesTx">
        <pc:chgData name="延齡 楊" userId="3b99287881d56c4f" providerId="LiveId" clId="{0EAFD678-0D2E-C44A-8D55-149B610410C9}" dt="2020-07-14T04:09:37.410" v="2550" actId="20577"/>
        <pc:sldMkLst>
          <pc:docMk/>
          <pc:sldMk cId="432635520" sldId="315"/>
        </pc:sldMkLst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" creationId="{A596411A-E502-D04B-B23B-9D6ACC19AEDD}"/>
          </ac:spMkLst>
        </pc:spChg>
        <pc:spChg chg="add mod">
          <ac:chgData name="延齡 楊" userId="3b99287881d56c4f" providerId="LiveId" clId="{0EAFD678-0D2E-C44A-8D55-149B610410C9}" dt="2020-07-14T04:09:37.410" v="2550" actId="20577"/>
          <ac:spMkLst>
            <pc:docMk/>
            <pc:sldMk cId="432635520" sldId="315"/>
            <ac:spMk id="4" creationId="{58387680-4802-624E-8C68-505BF820CFF9}"/>
          </ac:spMkLst>
        </pc:spChg>
        <pc:spChg chg="mod">
          <ac:chgData name="延齡 楊" userId="3b99287881d56c4f" providerId="LiveId" clId="{0EAFD678-0D2E-C44A-8D55-149B610410C9}" dt="2020-07-13T22:17:32.609" v="810" actId="20577"/>
          <ac:spMkLst>
            <pc:docMk/>
            <pc:sldMk cId="432635520" sldId="31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6" creationId="{CFFA3D6E-5E4B-DB40-A448-34B125675362}"/>
          </ac:spMkLst>
        </pc:spChg>
        <pc:spChg chg="add mod">
          <ac:chgData name="延齡 楊" userId="3b99287881d56c4f" providerId="LiveId" clId="{0EAFD678-0D2E-C44A-8D55-149B610410C9}" dt="2020-07-14T04:08:57.241" v="2537" actId="767"/>
          <ac:spMkLst>
            <pc:docMk/>
            <pc:sldMk cId="432635520" sldId="315"/>
            <ac:spMk id="8" creationId="{6D644879-353E-B84C-AF52-15198AD811E2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1" creationId="{7A23A698-ECC8-F74E-9628-CFAF8F022F84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6" creationId="{8150BE69-D0D7-BD4C-8292-706DB33E1558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7" creationId="{54DDE49C-5394-EC4D-A0C2-957E6EDCFAD4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1" creationId="{3AF00160-0485-C648-BF53-395BA2FEBC03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2" creationId="{64AC0876-A2DD-344D-9770-E8E2F30CD270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3" creationId="{D3B49627-17BF-5C4A-93B1-3843E108E3FF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4" creationId="{156CDF20-3A37-A649-B316-324D2D03CFB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6" creationId="{9D294D13-C6EB-2247-8966-B7917218421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8" creationId="{41F40D96-CFB2-1043-AD1E-E631D767567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9" creationId="{D49EA371-CDB7-CE4C-B3C1-8585A39537AA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0" creationId="{026303B1-176B-F24E-B029-A60603BD705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2" creationId="{70C79E35-027C-434B-B5D1-7FCEB91F77C7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3" creationId="{35091355-C9F2-C341-BAB1-0DF9BA4EDED8}"/>
          </ac:spMkLst>
        </pc:spChg>
        <pc:picChg chg="del">
          <ac:chgData name="延齡 楊" userId="3b99287881d56c4f" providerId="LiveId" clId="{0EAFD678-0D2E-C44A-8D55-149B610410C9}" dt="2020-07-13T22:17:21.884" v="807" actId="478"/>
          <ac:picMkLst>
            <pc:docMk/>
            <pc:sldMk cId="432635520" sldId="315"/>
            <ac:picMk id="37" creationId="{9A348E95-AEE9-254E-8B1D-0E82C256F1ED}"/>
          </ac:picMkLst>
        </pc:picChg>
        <pc:cxnChg chg="del mod">
          <ac:chgData name="延齡 楊" userId="3b99287881d56c4f" providerId="LiveId" clId="{0EAFD678-0D2E-C44A-8D55-149B610410C9}" dt="2020-07-13T22:17:21.884" v="807" actId="478"/>
          <ac:cxnSpMkLst>
            <pc:docMk/>
            <pc:sldMk cId="432635520" sldId="315"/>
            <ac:cxnSpMk id="7" creationId="{C4862F7E-B165-4043-955C-5F416197D0A1}"/>
          </ac:cxnSpMkLst>
        </pc:cxnChg>
      </pc:sldChg>
      <pc:sldChg chg="addSp delSp modSp mod modAnim">
        <pc:chgData name="延齡 楊" userId="3b99287881d56c4f" providerId="LiveId" clId="{0EAFD678-0D2E-C44A-8D55-149B610410C9}" dt="2020-07-14T04:29:56.672" v="2623"/>
        <pc:sldMkLst>
          <pc:docMk/>
          <pc:sldMk cId="1994206405" sldId="318"/>
        </pc:sldMkLst>
        <pc:spChg chg="mod">
          <ac:chgData name="延齡 楊" userId="3b99287881d56c4f" providerId="LiveId" clId="{0EAFD678-0D2E-C44A-8D55-149B610410C9}" dt="2020-07-14T04:27:09.266" v="2597" actId="20577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9:30.585" v="597" actId="1076"/>
          <ac:spMkLst>
            <pc:docMk/>
            <pc:sldMk cId="1994206405" sldId="318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3T21:41:10.785" v="613" actId="1076"/>
          <ac:spMkLst>
            <pc:docMk/>
            <pc:sldMk cId="1994206405" sldId="318"/>
            <ac:spMk id="15" creationId="{6798E9B9-1D0D-0945-8F4D-C7165A0101FC}"/>
          </ac:spMkLst>
        </pc:spChg>
        <pc:spChg chg="add del mod">
          <ac:chgData name="延齡 楊" userId="3b99287881d56c4f" providerId="LiveId" clId="{0EAFD678-0D2E-C44A-8D55-149B610410C9}" dt="2020-07-14T04:27:43.868" v="2600" actId="478"/>
          <ac:spMkLst>
            <pc:docMk/>
            <pc:sldMk cId="1994206405" sldId="318"/>
            <ac:spMk id="19" creationId="{7428DE67-2BA8-9F4D-B085-2BAB300EA10B}"/>
          </ac:spMkLst>
        </pc:spChg>
        <pc:spChg chg="add mod">
          <ac:chgData name="延齡 楊" userId="3b99287881d56c4f" providerId="LiveId" clId="{0EAFD678-0D2E-C44A-8D55-149B610410C9}" dt="2020-07-14T04:28:22.394" v="2620" actId="14100"/>
          <ac:spMkLst>
            <pc:docMk/>
            <pc:sldMk cId="1994206405" sldId="318"/>
            <ac:spMk id="22" creationId="{29F67FCE-1D95-2447-8C98-A776547E11FF}"/>
          </ac:spMkLst>
        </pc:spChg>
        <pc:picChg chg="add del mod">
          <ac:chgData name="延齡 楊" userId="3b99287881d56c4f" providerId="LiveId" clId="{0EAFD678-0D2E-C44A-8D55-149B610410C9}" dt="2020-07-14T04:27:42.296" v="2599" actId="478"/>
          <ac:picMkLst>
            <pc:docMk/>
            <pc:sldMk cId="1994206405" sldId="318"/>
            <ac:picMk id="3" creationId="{DC07E560-7A98-C946-8254-17D87A5A72A6}"/>
          </ac:picMkLst>
        </pc:picChg>
        <pc:picChg chg="add del mod">
          <ac:chgData name="延齡 楊" userId="3b99287881d56c4f" providerId="LiveId" clId="{0EAFD678-0D2E-C44A-8D55-149B610410C9}" dt="2020-07-14T04:27:44.897" v="2601" actId="478"/>
          <ac:picMkLst>
            <pc:docMk/>
            <pc:sldMk cId="1994206405" sldId="318"/>
            <ac:picMk id="6" creationId="{4349D252-C522-CE4B-90C6-18B142D91472}"/>
          </ac:picMkLst>
        </pc:picChg>
        <pc:picChg chg="del">
          <ac:chgData name="延齡 楊" userId="3b99287881d56c4f" providerId="LiveId" clId="{0EAFD678-0D2E-C44A-8D55-149B610410C9}" dt="2020-07-13T21:38:17.147" v="581" actId="478"/>
          <ac:picMkLst>
            <pc:docMk/>
            <pc:sldMk cId="1994206405" sldId="318"/>
            <ac:picMk id="7" creationId="{1C21D491-0B61-114E-909F-DC4FA8C2B7A7}"/>
          </ac:picMkLst>
        </pc:picChg>
        <pc:picChg chg="del">
          <ac:chgData name="延齡 楊" userId="3b99287881d56c4f" providerId="LiveId" clId="{0EAFD678-0D2E-C44A-8D55-149B610410C9}" dt="2020-07-13T21:38:15.440" v="580" actId="478"/>
          <ac:picMkLst>
            <pc:docMk/>
            <pc:sldMk cId="1994206405" sldId="318"/>
            <ac:picMk id="9" creationId="{2B8C327D-0A8C-3B46-88F0-8782BFAB25B0}"/>
          </ac:picMkLst>
        </pc:picChg>
        <pc:picChg chg="del">
          <ac:chgData name="延齡 楊" userId="3b99287881d56c4f" providerId="LiveId" clId="{0EAFD678-0D2E-C44A-8D55-149B610410C9}" dt="2020-07-13T21:39:32.966" v="599" actId="478"/>
          <ac:picMkLst>
            <pc:docMk/>
            <pc:sldMk cId="1994206405" sldId="318"/>
            <ac:picMk id="11" creationId="{17DBF6C6-4E0F-D442-B5E8-EEC0ED036826}"/>
          </ac:picMkLst>
        </pc:picChg>
        <pc:picChg chg="add mod">
          <ac:chgData name="延齡 楊" userId="3b99287881d56c4f" providerId="LiveId" clId="{0EAFD678-0D2E-C44A-8D55-149B610410C9}" dt="2020-07-13T21:40:39.142" v="605" actId="1076"/>
          <ac:picMkLst>
            <pc:docMk/>
            <pc:sldMk cId="1994206405" sldId="318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3T21:39:31.700" v="598" actId="478"/>
          <ac:picMkLst>
            <pc:docMk/>
            <pc:sldMk cId="1994206405" sldId="318"/>
            <ac:picMk id="14" creationId="{A9A605F1-45EB-0F44-BF6E-8EDD53CD19F8}"/>
          </ac:picMkLst>
        </pc:picChg>
        <pc:picChg chg="add mod">
          <ac:chgData name="延齡 楊" userId="3b99287881d56c4f" providerId="LiveId" clId="{0EAFD678-0D2E-C44A-8D55-149B610410C9}" dt="2020-07-13T21:40:59.901" v="610" actId="1076"/>
          <ac:picMkLst>
            <pc:docMk/>
            <pc:sldMk cId="1994206405" sldId="318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27:59.473" v="2606" actId="14100"/>
          <ac:picMkLst>
            <pc:docMk/>
            <pc:sldMk cId="1994206405" sldId="318"/>
            <ac:picMk id="20" creationId="{C0E0A774-FD11-614C-B0A4-F41FEF60BB99}"/>
          </ac:picMkLst>
        </pc:picChg>
        <pc:picChg chg="add mod">
          <ac:chgData name="延齡 楊" userId="3b99287881d56c4f" providerId="LiveId" clId="{0EAFD678-0D2E-C44A-8D55-149B610410C9}" dt="2020-07-14T04:28:07.733" v="2609" actId="14100"/>
          <ac:picMkLst>
            <pc:docMk/>
            <pc:sldMk cId="1994206405" sldId="318"/>
            <ac:picMk id="21" creationId="{67394464-84AD-0E4F-9D00-B7B204132A8D}"/>
          </ac:picMkLst>
        </pc:picChg>
      </pc:sldChg>
      <pc:sldChg chg="addSp delSp modSp mod modAnim">
        <pc:chgData name="延齡 楊" userId="3b99287881d56c4f" providerId="LiveId" clId="{0EAFD678-0D2E-C44A-8D55-149B610410C9}" dt="2020-07-14T04:29:51.431" v="2622"/>
        <pc:sldMkLst>
          <pc:docMk/>
          <pc:sldMk cId="2782091131" sldId="320"/>
        </pc:sldMkLst>
        <pc:spChg chg="mod">
          <ac:chgData name="延齡 楊" userId="3b99287881d56c4f" providerId="LiveId" clId="{0EAFD678-0D2E-C44A-8D55-149B610410C9}" dt="2020-07-13T21:34:52.293" v="552" actId="20577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5:25.420" v="558" actId="20577"/>
          <ac:spMkLst>
            <pc:docMk/>
            <pc:sldMk cId="2782091131" sldId="320"/>
            <ac:spMk id="15" creationId="{6798E9B9-1D0D-0945-8F4D-C7165A0101FC}"/>
          </ac:spMkLst>
        </pc:spChg>
        <pc:spChg chg="mod">
          <ac:chgData name="延齡 楊" userId="3b99287881d56c4f" providerId="LiveId" clId="{0EAFD678-0D2E-C44A-8D55-149B610410C9}" dt="2020-07-13T21:35:28.233" v="559" actId="20577"/>
          <ac:spMkLst>
            <pc:docMk/>
            <pc:sldMk cId="2782091131" sldId="320"/>
            <ac:spMk id="16" creationId="{D2B3B97F-9E2F-9B4C-AF20-017ECBF3AFF0}"/>
          </ac:spMkLst>
        </pc:spChg>
        <pc:spChg chg="add mod">
          <ac:chgData name="延齡 楊" userId="3b99287881d56c4f" providerId="LiveId" clId="{0EAFD678-0D2E-C44A-8D55-149B610410C9}" dt="2020-07-13T21:31:06.351" v="525" actId="14100"/>
          <ac:spMkLst>
            <pc:docMk/>
            <pc:sldMk cId="2782091131" sldId="320"/>
            <ac:spMk id="24" creationId="{6DBB7102-7F0F-8848-8D20-7192AE3B84B0}"/>
          </ac:spMkLst>
        </pc:spChg>
        <pc:picChg chg="del">
          <ac:chgData name="延齡 楊" userId="3b99287881d56c4f" providerId="LiveId" clId="{0EAFD678-0D2E-C44A-8D55-149B610410C9}" dt="2020-07-13T21:28:57.193" v="504" actId="478"/>
          <ac:picMkLst>
            <pc:docMk/>
            <pc:sldMk cId="2782091131" sldId="320"/>
            <ac:picMk id="3" creationId="{66E2C8D4-3B17-6C4F-9FA5-EF7A1729036B}"/>
          </ac:picMkLst>
        </pc:picChg>
        <pc:picChg chg="add del mod">
          <ac:chgData name="延齡 楊" userId="3b99287881d56c4f" providerId="LiveId" clId="{0EAFD678-0D2E-C44A-8D55-149B610410C9}" dt="2020-07-13T21:27:42.316" v="495" actId="478"/>
          <ac:picMkLst>
            <pc:docMk/>
            <pc:sldMk cId="2782091131" sldId="320"/>
            <ac:picMk id="6" creationId="{3304667F-7D04-8247-B9E0-479061132096}"/>
          </ac:picMkLst>
        </pc:picChg>
        <pc:picChg chg="del">
          <ac:chgData name="延齡 楊" userId="3b99287881d56c4f" providerId="LiveId" clId="{0EAFD678-0D2E-C44A-8D55-149B610410C9}" dt="2020-07-13T21:28:22.074" v="503" actId="478"/>
          <ac:picMkLst>
            <pc:docMk/>
            <pc:sldMk cId="2782091131" sldId="320"/>
            <ac:picMk id="8" creationId="{61E4A35A-D0E1-5042-97F9-248E0D9032C1}"/>
          </ac:picMkLst>
        </pc:picChg>
        <pc:picChg chg="add del mod">
          <ac:chgData name="延齡 楊" userId="3b99287881d56c4f" providerId="LiveId" clId="{0EAFD678-0D2E-C44A-8D55-149B610410C9}" dt="2020-07-13T21:27:43.448" v="496" actId="478"/>
          <ac:picMkLst>
            <pc:docMk/>
            <pc:sldMk cId="2782091131" sldId="320"/>
            <ac:picMk id="9" creationId="{D65B5428-2133-8441-B4C9-93A3170C459F}"/>
          </ac:picMkLst>
        </pc:picChg>
        <pc:picChg chg="add mod">
          <ac:chgData name="延齡 楊" userId="3b99287881d56c4f" providerId="LiveId" clId="{0EAFD678-0D2E-C44A-8D55-149B610410C9}" dt="2020-07-13T21:29:51.029" v="517" actId="1076"/>
          <ac:picMkLst>
            <pc:docMk/>
            <pc:sldMk cId="2782091131" sldId="320"/>
            <ac:picMk id="13" creationId="{74D37CB2-FA29-AA4D-B705-F2E5D30AAADF}"/>
          </ac:picMkLst>
        </pc:picChg>
        <pc:picChg chg="add mod">
          <ac:chgData name="延齡 楊" userId="3b99287881d56c4f" providerId="LiveId" clId="{0EAFD678-0D2E-C44A-8D55-149B610410C9}" dt="2020-07-13T21:30:07.658" v="520" actId="1076"/>
          <ac:picMkLst>
            <pc:docMk/>
            <pc:sldMk cId="2782091131" sldId="320"/>
            <ac:picMk id="17" creationId="{7C46ECA8-4A9F-C648-A962-600460DA5001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19" creationId="{C43BC71F-42E2-C740-913A-74027E1E5F4A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21" creationId="{4D7C3CB2-2888-1B49-87BC-1B130809B4CD}"/>
          </ac:picMkLst>
        </pc:picChg>
        <pc:picChg chg="del">
          <ac:chgData name="延齡 楊" userId="3b99287881d56c4f" providerId="LiveId" clId="{0EAFD678-0D2E-C44A-8D55-149B610410C9}" dt="2020-07-13T21:26:09.177" v="491" actId="478"/>
          <ac:picMkLst>
            <pc:docMk/>
            <pc:sldMk cId="2782091131" sldId="320"/>
            <ac:picMk id="26" creationId="{3D7F4009-C949-1D41-B285-2937BAA46E26}"/>
          </ac:picMkLst>
        </pc:picChg>
        <pc:picChg chg="del">
          <ac:chgData name="延齡 楊" userId="3b99287881d56c4f" providerId="LiveId" clId="{0EAFD678-0D2E-C44A-8D55-149B610410C9}" dt="2020-07-13T21:25:49.182" v="486" actId="478"/>
          <ac:picMkLst>
            <pc:docMk/>
            <pc:sldMk cId="2782091131" sldId="320"/>
            <ac:picMk id="28" creationId="{3DF63E32-4AE4-2C4D-AAB8-330210191751}"/>
          </ac:picMkLst>
        </pc:picChg>
      </pc:sldChg>
      <pc:sldChg chg="addSp delSp modSp mod modAnim">
        <pc:chgData name="延齡 楊" userId="3b99287881d56c4f" providerId="LiveId" clId="{0EAFD678-0D2E-C44A-8D55-149B610410C9}" dt="2020-07-14T04:27:26.685" v="2598" actId="20577"/>
        <pc:sldMkLst>
          <pc:docMk/>
          <pc:sldMk cId="405350919" sldId="321"/>
        </pc:sldMkLst>
        <pc:spChg chg="mod">
          <ac:chgData name="延齡 楊" userId="3b99287881d56c4f" providerId="LiveId" clId="{0EAFD678-0D2E-C44A-8D55-149B610410C9}" dt="2020-07-14T04:27:26.685" v="2598" actId="20577"/>
          <ac:spMkLst>
            <pc:docMk/>
            <pc:sldMk cId="405350919" sldId="321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2" creationId="{E72585A6-6286-9543-9310-1D1C8FC55210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4" creationId="{11C727C3-FF6F-0949-A588-12D46BA3FF31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5" creationId="{C786351C-EDC9-1545-B048-D1DBCFC398A3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8" creationId="{2DA43165-5F7C-3B41-8CC5-C7F9032D8156}"/>
          </ac:spMkLst>
        </pc:spChg>
        <pc:spChg chg="add mod">
          <ac:chgData name="延齡 楊" userId="3b99287881d56c4f" providerId="LiveId" clId="{0EAFD678-0D2E-C44A-8D55-149B610410C9}" dt="2020-07-13T21:48:03.572" v="638" actId="14100"/>
          <ac:spMkLst>
            <pc:docMk/>
            <pc:sldMk cId="405350919" sldId="321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3" creationId="{EE8C90FB-E149-3E40-9662-AE38754F9CD8}"/>
          </ac:picMkLst>
        </pc:picChg>
        <pc:picChg chg="add mod">
          <ac:chgData name="延齡 楊" userId="3b99287881d56c4f" providerId="LiveId" clId="{0EAFD678-0D2E-C44A-8D55-149B610410C9}" dt="2020-07-13T21:47:29.203" v="632" actId="1076"/>
          <ac:picMkLst>
            <pc:docMk/>
            <pc:sldMk cId="405350919" sldId="321"/>
            <ac:picMk id="4" creationId="{CCE77203-A725-4449-949B-34BE78E337F2}"/>
          </ac:picMkLst>
        </pc:picChg>
        <pc:picChg chg="add mod">
          <ac:chgData name="延齡 楊" userId="3b99287881d56c4f" providerId="LiveId" clId="{0EAFD678-0D2E-C44A-8D55-149B610410C9}" dt="2020-07-13T21:47:35.217" v="635" actId="1076"/>
          <ac:picMkLst>
            <pc:docMk/>
            <pc:sldMk cId="405350919" sldId="321"/>
            <ac:picMk id="7" creationId="{5CF0F786-2DF4-5F4E-A6E3-9CF90D0FF93D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8" creationId="{6C327FCD-74A7-1D45-B53A-1E7FC67F1307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3" creationId="{D80C7D70-C1C1-954E-9613-44E102EB9969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7" creationId="{96F4230F-CDCD-C74D-809E-1DA8EDCF016A}"/>
          </ac:picMkLst>
        </pc:picChg>
      </pc:sldChg>
      <pc:sldChg chg="delSp modSp mod modAnim">
        <pc:chgData name="延齡 楊" userId="3b99287881d56c4f" providerId="LiveId" clId="{0EAFD678-0D2E-C44A-8D55-149B610410C9}" dt="2020-07-14T03:57:59.904" v="2492" actId="1076"/>
        <pc:sldMkLst>
          <pc:docMk/>
          <pc:sldMk cId="2501528261" sldId="326"/>
        </pc:sldMkLst>
        <pc:spChg chg="mod">
          <ac:chgData name="延齡 楊" userId="3b99287881d56c4f" providerId="LiveId" clId="{0EAFD678-0D2E-C44A-8D55-149B610410C9}" dt="2020-07-14T03:57:55.084" v="2491"/>
          <ac:spMkLst>
            <pc:docMk/>
            <pc:sldMk cId="2501528261" sldId="326"/>
            <ac:spMk id="2" creationId="{9861EC31-07BA-AE44-83BD-C66F74F5C3DC}"/>
          </ac:spMkLst>
        </pc:spChg>
        <pc:spChg chg="mod">
          <ac:chgData name="延齡 楊" userId="3b99287881d56c4f" providerId="LiveId" clId="{0EAFD678-0D2E-C44A-8D55-149B610410C9}" dt="2020-07-14T03:57:25.283" v="2485" actId="1076"/>
          <ac:spMkLst>
            <pc:docMk/>
            <pc:sldMk cId="2501528261" sldId="326"/>
            <ac:spMk id="9" creationId="{7EC28243-7F89-8640-990B-55CDA97A712C}"/>
          </ac:spMkLst>
        </pc:spChg>
        <pc:graphicFrameChg chg="mod modGraphic">
          <ac:chgData name="延齡 楊" userId="3b99287881d56c4f" providerId="LiveId" clId="{0EAFD678-0D2E-C44A-8D55-149B610410C9}" dt="2020-07-14T03:57:16.485" v="2482" actId="1076"/>
          <ac:graphicFrameMkLst>
            <pc:docMk/>
            <pc:sldMk cId="2501528261" sldId="326"/>
            <ac:graphicFrameMk id="16" creationId="{25700592-5E62-3D49-AC1D-AE1D83ECF9C6}"/>
          </ac:graphicFrameMkLst>
        </pc:graphicFrameChg>
        <pc:picChg chg="del">
          <ac:chgData name="延齡 楊" userId="3b99287881d56c4f" providerId="LiveId" clId="{0EAFD678-0D2E-C44A-8D55-149B610410C9}" dt="2020-07-14T03:56:15.224" v="2472" actId="478"/>
          <ac:picMkLst>
            <pc:docMk/>
            <pc:sldMk cId="2501528261" sldId="326"/>
            <ac:picMk id="4" creationId="{2979B9CC-BD24-6542-95B3-802F37F8FF3D}"/>
          </ac:picMkLst>
        </pc:picChg>
        <pc:picChg chg="mod">
          <ac:chgData name="延齡 楊" userId="3b99287881d56c4f" providerId="LiveId" clId="{0EAFD678-0D2E-C44A-8D55-149B610410C9}" dt="2020-07-14T03:57:59.904" v="2492" actId="1076"/>
          <ac:picMkLst>
            <pc:docMk/>
            <pc:sldMk cId="2501528261" sldId="326"/>
            <ac:picMk id="8" creationId="{3BE5D255-E90A-9142-A5EB-4704B8A04685}"/>
          </ac:picMkLst>
        </pc:picChg>
      </pc:sldChg>
      <pc:sldChg chg="addSp delSp modSp mod modAnim">
        <pc:chgData name="延齡 楊" userId="3b99287881d56c4f" providerId="LiveId" clId="{0EAFD678-0D2E-C44A-8D55-149B610410C9}" dt="2020-07-14T04:05:21.569" v="2535"/>
        <pc:sldMkLst>
          <pc:docMk/>
          <pc:sldMk cId="3817329605" sldId="344"/>
        </pc:sldMkLst>
        <pc:spChg chg="add mod">
          <ac:chgData name="延齡 楊" userId="3b99287881d56c4f" providerId="LiveId" clId="{0EAFD678-0D2E-C44A-8D55-149B610410C9}" dt="2020-07-14T03:25:58.985" v="2256" actId="14100"/>
          <ac:spMkLst>
            <pc:docMk/>
            <pc:sldMk cId="3817329605" sldId="344"/>
            <ac:spMk id="2" creationId="{48EE3F0A-C955-2541-B01C-1D200830F8DE}"/>
          </ac:spMkLst>
        </pc:spChg>
        <pc:spChg chg="add mod">
          <ac:chgData name="延齡 楊" userId="3b99287881d56c4f" providerId="LiveId" clId="{0EAFD678-0D2E-C44A-8D55-149B610410C9}" dt="2020-07-14T03:25:50.771" v="2253" actId="403"/>
          <ac:spMkLst>
            <pc:docMk/>
            <pc:sldMk cId="3817329605" sldId="344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34:57.257" v="2343" actId="20577"/>
          <ac:spMkLst>
            <pc:docMk/>
            <pc:sldMk cId="3817329605" sldId="344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22:48.636" v="2210" actId="478"/>
          <ac:spMkLst>
            <pc:docMk/>
            <pc:sldMk cId="3817329605" sldId="344"/>
            <ac:spMk id="26" creationId="{11B4D116-B790-C845-AAC8-41DF313228B2}"/>
          </ac:spMkLst>
        </pc:spChg>
        <pc:spChg chg="add mod">
          <ac:chgData name="延齡 楊" userId="3b99287881d56c4f" providerId="LiveId" clId="{0EAFD678-0D2E-C44A-8D55-149B610410C9}" dt="2020-07-14T03:25:44.145" v="2250" actId="1076"/>
          <ac:spMkLst>
            <pc:docMk/>
            <pc:sldMk cId="3817329605" sldId="344"/>
            <ac:spMk id="28" creationId="{8B721DF7-003C-CB42-A86C-1C1B8B2DA50A}"/>
          </ac:spMkLst>
        </pc:spChg>
        <pc:spChg chg="add del mod">
          <ac:chgData name="延齡 楊" userId="3b99287881d56c4f" providerId="LiveId" clId="{0EAFD678-0D2E-C44A-8D55-149B610410C9}" dt="2020-07-14T03:23:04.742" v="2217"/>
          <ac:spMkLst>
            <pc:docMk/>
            <pc:sldMk cId="3817329605" sldId="344"/>
            <ac:spMk id="33" creationId="{34874568-D480-1040-8AFE-17C0EAD17D66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36" creationId="{8CDFEF2F-2EBF-F14E-9C2E-D77B955ECACF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42" creationId="{03604F89-904F-8449-814A-FCD02DC72BC1}"/>
          </ac:spMkLst>
        </pc:spChg>
        <pc:spChg chg="add mod">
          <ac:chgData name="延齡 楊" userId="3b99287881d56c4f" providerId="LiveId" clId="{0EAFD678-0D2E-C44A-8D55-149B610410C9}" dt="2020-07-14T03:26:46.657" v="2265" actId="1035"/>
          <ac:spMkLst>
            <pc:docMk/>
            <pc:sldMk cId="3817329605" sldId="344"/>
            <ac:spMk id="44" creationId="{BC7BFA19-6819-E14E-BBB0-CB345A4524FB}"/>
          </ac:spMkLst>
        </pc:spChg>
        <pc:spChg chg="add mod">
          <ac:chgData name="延齡 楊" userId="3b99287881d56c4f" providerId="LiveId" clId="{0EAFD678-0D2E-C44A-8D55-149B610410C9}" dt="2020-07-14T03:27:00.689" v="2268" actId="14100"/>
          <ac:spMkLst>
            <pc:docMk/>
            <pc:sldMk cId="3817329605" sldId="344"/>
            <ac:spMk id="46" creationId="{E514D4CD-D1CF-9347-8179-EF7836E118D2}"/>
          </ac:spMkLst>
        </pc:spChg>
        <pc:spChg chg="add mod">
          <ac:chgData name="延齡 楊" userId="3b99287881d56c4f" providerId="LiveId" clId="{0EAFD678-0D2E-C44A-8D55-149B610410C9}" dt="2020-07-14T04:02:53.070" v="2510" actId="208"/>
          <ac:spMkLst>
            <pc:docMk/>
            <pc:sldMk cId="3817329605" sldId="344"/>
            <ac:spMk id="48" creationId="{136FCFB6-D624-9645-8C03-CA3BAB951B79}"/>
          </ac:spMkLst>
        </pc:spChg>
        <pc:spChg chg="add mod">
          <ac:chgData name="延齡 楊" userId="3b99287881d56c4f" providerId="LiveId" clId="{0EAFD678-0D2E-C44A-8D55-149B610410C9}" dt="2020-07-14T04:03:18.616" v="2515" actId="14100"/>
          <ac:spMkLst>
            <pc:docMk/>
            <pc:sldMk cId="3817329605" sldId="344"/>
            <ac:spMk id="50" creationId="{A0E50E82-6B9C-614C-994C-5BCE0EEFACF1}"/>
          </ac:spMkLst>
        </pc:spChg>
        <pc:spChg chg="add mod">
          <ac:chgData name="延齡 楊" userId="3b99287881d56c4f" providerId="LiveId" clId="{0EAFD678-0D2E-C44A-8D55-149B610410C9}" dt="2020-07-14T04:04:21.493" v="2530" actId="1076"/>
          <ac:spMkLst>
            <pc:docMk/>
            <pc:sldMk cId="3817329605" sldId="344"/>
            <ac:spMk id="52" creationId="{E81779F4-680C-304B-AE61-F58B31569A72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8" creationId="{F78CC32C-3A1B-AC47-B475-7C00DECF7C9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9" creationId="{D1F3895E-45BF-5240-8673-F90E6948E576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0" creationId="{CE357573-C13F-274A-B1C5-B805DA0DACF0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1" creationId="{64F01C33-2F42-334F-A364-83E913AEE66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2" creationId="{20BCA1BC-B741-1843-8D19-3EC6C7F0531D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3" creationId="{53BAE5E9-24BE-754E-B0ED-092B33903A29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8" creationId="{0EB4C27A-18DF-6142-83A0-02C7A7E9CE8A}"/>
          </ac:spMkLst>
        </pc:spChg>
        <pc:picChg chg="del">
          <ac:chgData name="延齡 楊" userId="3b99287881d56c4f" providerId="LiveId" clId="{0EAFD678-0D2E-C44A-8D55-149B610410C9}" dt="2020-07-14T03:22:37.966" v="2203" actId="478"/>
          <ac:picMkLst>
            <pc:docMk/>
            <pc:sldMk cId="3817329605" sldId="344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3:19:20.610" v="2157" actId="478"/>
          <ac:picMkLst>
            <pc:docMk/>
            <pc:sldMk cId="3817329605" sldId="344"/>
            <ac:picMk id="8" creationId="{6F4E795B-15FC-8E49-92CE-3A1490DFAC4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0" creationId="{CAF7CBE3-6C6D-994F-8E3A-6920AD995A7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4" creationId="{FCCF5B46-E7C5-9448-927F-1F5DD4E0E3C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6" creationId="{23EE11BF-BA34-AB4D-BCC6-CE60E12B4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1" creationId="{9C7FD6BA-4C81-6E4E-92F0-F49BBEB48256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7" creationId="{7332497C-00A2-AD4F-97D9-676DD7D5BF95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9" creationId="{3EDB4E23-A796-514A-93D9-2421D7F6717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1" creationId="{89EE71C2-DCD4-C047-B7DB-B2DBEF186917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3" creationId="{74E84B5C-B778-C24C-A7F1-6D28AB88461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5" creationId="{E4370952-9166-AE4E-BF4B-ADAE2DDE3E8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7" creationId="{C5CDB110-59AF-DF4B-BDE1-92A8E5796A4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9" creationId="{2A4AC53D-955D-A045-B22F-23351095F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1" creationId="{427C1E6D-D838-7E40-B2F9-E25928FD1012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3" creationId="{8C16A4F8-0E42-7A42-96AB-E3EC88751F2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5" creationId="{C9DD4D65-FC3F-0E43-9855-3B28450F0EC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7" creationId="{DD07D7B5-C102-914A-AFAA-DABDAB7E0455}"/>
          </ac:picMkLst>
        </pc:picChg>
      </pc:sldChg>
      <pc:sldChg chg="addSp delSp modSp mod modAnim modNotesTx">
        <pc:chgData name="延齡 楊" userId="3b99287881d56c4f" providerId="LiveId" clId="{0EAFD678-0D2E-C44A-8D55-149B610410C9}" dt="2020-07-14T02:45:45.327" v="1904" actId="1076"/>
        <pc:sldMkLst>
          <pc:docMk/>
          <pc:sldMk cId="925662100" sldId="349"/>
        </pc:sldMkLst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3" creationId="{B4271A57-3915-B043-B6F4-071A53655A3E}"/>
          </ac:spMkLst>
        </pc:spChg>
        <pc:spChg chg="add mod">
          <ac:chgData name="延齡 楊" userId="3b99287881d56c4f" providerId="LiveId" clId="{0EAFD678-0D2E-C44A-8D55-149B610410C9}" dt="2020-07-14T02:45:45.327" v="1904" actId="1076"/>
          <ac:spMkLst>
            <pc:docMk/>
            <pc:sldMk cId="925662100" sldId="349"/>
            <ac:spMk id="4" creationId="{E5C81A13-5366-4A46-BA93-403FA19016F3}"/>
          </ac:spMkLst>
        </pc:spChg>
        <pc:spChg chg="mod">
          <ac:chgData name="延齡 楊" userId="3b99287881d56c4f" providerId="LiveId" clId="{0EAFD678-0D2E-C44A-8D55-149B610410C9}" dt="2020-07-11T00:34:26.151" v="180" actId="20577"/>
          <ac:spMkLst>
            <pc:docMk/>
            <pc:sldMk cId="925662100" sldId="34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2:45:19.116" v="1895" actId="12789"/>
          <ac:spMkLst>
            <pc:docMk/>
            <pc:sldMk cId="925662100" sldId="349"/>
            <ac:spMk id="7" creationId="{07BD7640-DDF3-F64F-8DF8-BDBF768E12AF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8" creationId="{A2818ACA-08AB-FF45-91AB-4635CF296A9B}"/>
          </ac:spMkLst>
        </pc:spChg>
        <pc:spChg chg="add mod">
          <ac:chgData name="延齡 楊" userId="3b99287881d56c4f" providerId="LiveId" clId="{0EAFD678-0D2E-C44A-8D55-149B610410C9}" dt="2020-07-14T02:45:40.108" v="1901" actId="1076"/>
          <ac:spMkLst>
            <pc:docMk/>
            <pc:sldMk cId="925662100" sldId="349"/>
            <ac:spMk id="12" creationId="{6B35ADCD-AC0B-2F48-B73B-740BD9A53A75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7" creationId="{4AB9A229-0460-3844-9892-B43F0792B212}"/>
          </ac:spMkLst>
        </pc:spChg>
      </pc:sldChg>
      <pc:sldChg chg="addSp delSp modSp mod modAnim">
        <pc:chgData name="延齡 楊" userId="3b99287881d56c4f" providerId="LiveId" clId="{0EAFD678-0D2E-C44A-8D55-149B610410C9}" dt="2020-07-14T03:58:37.157" v="2494"/>
        <pc:sldMkLst>
          <pc:docMk/>
          <pc:sldMk cId="1756521134" sldId="350"/>
        </pc:sldMkLst>
        <pc:spChg chg="mod">
          <ac:chgData name="延齡 楊" userId="3b99287881d56c4f" providerId="LiveId" clId="{0EAFD678-0D2E-C44A-8D55-149B610410C9}" dt="2020-07-14T03:34:59.890" v="2345" actId="20577"/>
          <ac:spMkLst>
            <pc:docMk/>
            <pc:sldMk cId="1756521134" sldId="350"/>
            <ac:spMk id="5" creationId="{4E37F0E2-A711-CC48-B5C7-D0984A539196}"/>
          </ac:spMkLst>
        </pc:spChg>
        <pc:spChg chg="del mod">
          <ac:chgData name="延齡 楊" userId="3b99287881d56c4f" providerId="LiveId" clId="{0EAFD678-0D2E-C44A-8D55-149B610410C9}" dt="2020-07-14T03:22:28.424" v="2200" actId="478"/>
          <ac:spMkLst>
            <pc:docMk/>
            <pc:sldMk cId="1756521134" sldId="350"/>
            <ac:spMk id="22" creationId="{F37EF5F3-16C3-994F-8297-FB14FFAB18CA}"/>
          </ac:spMkLst>
        </pc:spChg>
        <pc:spChg chg="add 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28" creationId="{3A1ECBCE-9432-DC4F-9C99-4B00DB95D3D4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2" creationId="{6CB1E66C-34DF-604B-802B-9391033C3D5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3" creationId="{159B3859-B49A-534E-B389-790189759AD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4" creationId="{915CB8D3-5581-1443-ABE4-D0BF282C7E2E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5" creationId="{EC6D1363-B435-6B48-BA20-5859E1B0BF12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6" creationId="{5E1E1DE7-C792-D442-B79F-0D8B2CAC0030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7" creationId="{35D53D51-FAE0-6142-9DE3-0946B3A6EE51}"/>
          </ac:spMkLst>
        </pc:spChg>
        <pc:spChg chg="mod">
          <ac:chgData name="延齡 楊" userId="3b99287881d56c4f" providerId="LiveId" clId="{0EAFD678-0D2E-C44A-8D55-149B610410C9}" dt="2020-07-14T03:55:42.673" v="2469" actId="1076"/>
          <ac:spMkLst>
            <pc:docMk/>
            <pc:sldMk cId="1756521134" sldId="350"/>
            <ac:spMk id="38" creationId="{CE11305E-AA93-F54C-B73C-FD154D297E11}"/>
          </ac:spMkLst>
        </pc:spChg>
        <pc:spChg chg="mod">
          <ac:chgData name="延齡 楊" userId="3b99287881d56c4f" providerId="LiveId" clId="{0EAFD678-0D2E-C44A-8D55-149B610410C9}" dt="2020-07-14T03:55:39.185" v="2468" actId="1076"/>
          <ac:spMkLst>
            <pc:docMk/>
            <pc:sldMk cId="1756521134" sldId="350"/>
            <ac:spMk id="39" creationId="{1106B1FC-355F-0D47-B2C3-57FF1C8A530B}"/>
          </ac:spMkLst>
        </pc:sp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3" creationId="{814E707D-253C-304E-9E8E-9124151A4D61}"/>
          </ac:picMkLst>
        </pc:picChg>
        <pc:picChg chg="del">
          <ac:chgData name="延齡 楊" userId="3b99287881d56c4f" providerId="LiveId" clId="{0EAFD678-0D2E-C44A-8D55-149B610410C9}" dt="2020-07-14T03:22:35.660" v="2202" actId="478"/>
          <ac:picMkLst>
            <pc:docMk/>
            <pc:sldMk cId="1756521134" sldId="350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8" creationId="{68F3D40C-1D22-4F46-B8B2-3E136260B1EE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10" creationId="{D5A541AA-CFFC-1F45-A67E-27B126FC6015}"/>
          </ac:picMkLst>
        </pc:picChg>
        <pc:picChg chg="add mod">
          <ac:chgData name="延齡 楊" userId="3b99287881d56c4f" providerId="LiveId" clId="{0EAFD678-0D2E-C44A-8D55-149B610410C9}" dt="2020-07-14T03:55:37.117" v="2467" actId="1076"/>
          <ac:picMkLst>
            <pc:docMk/>
            <pc:sldMk cId="1756521134" sldId="350"/>
            <ac:picMk id="12" creationId="{D19F3BDB-3AF3-2443-80CD-159C9298BB83}"/>
          </ac:picMkLst>
        </pc:picChg>
        <pc:picChg chg="add mod">
          <ac:chgData name="延齡 楊" userId="3b99287881d56c4f" providerId="LiveId" clId="{0EAFD678-0D2E-C44A-8D55-149B610410C9}" dt="2020-07-14T03:55:28.393" v="2465" actId="1076"/>
          <ac:picMkLst>
            <pc:docMk/>
            <pc:sldMk cId="1756521134" sldId="350"/>
            <ac:picMk id="14" creationId="{AB4C9C71-A68D-D74B-9BB7-B142004F60F7}"/>
          </ac:picMkLst>
        </pc:picChg>
        <pc:picChg chg="add mod">
          <ac:chgData name="延齡 楊" userId="3b99287881d56c4f" providerId="LiveId" clId="{0EAFD678-0D2E-C44A-8D55-149B610410C9}" dt="2020-07-14T03:55:22.379" v="2463" actId="1076"/>
          <ac:picMkLst>
            <pc:docMk/>
            <pc:sldMk cId="1756521134" sldId="350"/>
            <ac:picMk id="16" creationId="{319CE773-5825-CB46-9524-2E4ED28D99A7}"/>
          </ac:picMkLst>
        </pc:picChg>
        <pc:picChg chg="del mod">
          <ac:chgData name="延齡 楊" userId="3b99287881d56c4f" providerId="LiveId" clId="{0EAFD678-0D2E-C44A-8D55-149B610410C9}" dt="2020-07-14T03:55:23.096" v="2464" actId="478"/>
          <ac:picMkLst>
            <pc:docMk/>
            <pc:sldMk cId="1756521134" sldId="350"/>
            <ac:picMk id="17" creationId="{7AF32F78-BA9A-CE40-BF20-FDCEA6004D72}"/>
          </ac:picMkLst>
        </pc:picChg>
        <pc:picChg chg="del">
          <ac:chgData name="延齡 楊" userId="3b99287881d56c4f" providerId="LiveId" clId="{0EAFD678-0D2E-C44A-8D55-149B610410C9}" dt="2020-07-14T03:12:41.468" v="2080" actId="478"/>
          <ac:picMkLst>
            <pc:docMk/>
            <pc:sldMk cId="1756521134" sldId="350"/>
            <ac:picMk id="18" creationId="{B4BC1BC3-D6BC-AD4B-95A2-F739BB69708E}"/>
          </ac:picMkLst>
        </pc:picChg>
        <pc:picChg chg="del mod">
          <ac:chgData name="延齡 楊" userId="3b99287881d56c4f" providerId="LiveId" clId="{0EAFD678-0D2E-C44A-8D55-149B610410C9}" dt="2020-07-14T03:55:30.009" v="2466" actId="478"/>
          <ac:picMkLst>
            <pc:docMk/>
            <pc:sldMk cId="1756521134" sldId="350"/>
            <ac:picMk id="27" creationId="{9B0BB1FE-B39A-974B-ACCE-B26F01566818}"/>
          </ac:picMkLst>
        </pc:picChg>
        <pc:picChg chg="del">
          <ac:chgData name="延齡 楊" userId="3b99287881d56c4f" providerId="LiveId" clId="{0EAFD678-0D2E-C44A-8D55-149B610410C9}" dt="2020-07-14T03:11:54.346" v="2072" actId="478"/>
          <ac:picMkLst>
            <pc:docMk/>
            <pc:sldMk cId="1756521134" sldId="350"/>
            <ac:picMk id="29" creationId="{A10E1A33-9781-E746-8B49-A9AF68CA355D}"/>
          </ac:picMkLst>
        </pc:picChg>
        <pc:picChg chg="del mod">
          <ac:chgData name="延齡 楊" userId="3b99287881d56c4f" providerId="LiveId" clId="{0EAFD678-0D2E-C44A-8D55-149B610410C9}" dt="2020-07-14T03:55:17.789" v="2462" actId="478"/>
          <ac:picMkLst>
            <pc:docMk/>
            <pc:sldMk cId="1756521134" sldId="350"/>
            <ac:picMk id="30" creationId="{D1159CC9-9173-CB48-B841-5719DE6ABC56}"/>
          </ac:picMkLst>
        </pc:picChg>
        <pc:picChg chg="del">
          <ac:chgData name="延齡 楊" userId="3b99287881d56c4f" providerId="LiveId" clId="{0EAFD678-0D2E-C44A-8D55-149B610410C9}" dt="2020-07-14T03:13:10.116" v="2083" actId="478"/>
          <ac:picMkLst>
            <pc:docMk/>
            <pc:sldMk cId="1756521134" sldId="350"/>
            <ac:picMk id="31" creationId="{48AAB05C-33A5-5C48-BF01-B77E9BECCBBC}"/>
          </ac:picMkLst>
        </pc:picChg>
      </pc:sldChg>
      <pc:sldChg chg="addSp delSp modSp add mod ord modAnim">
        <pc:chgData name="延齡 楊" userId="3b99287881d56c4f" providerId="LiveId" clId="{0EAFD678-0D2E-C44A-8D55-149B610410C9}" dt="2020-07-14T01:29:47.125" v="1345"/>
        <pc:sldMkLst>
          <pc:docMk/>
          <pc:sldMk cId="1044508731" sldId="383"/>
        </pc:sldMkLst>
        <pc:spChg chg="mod">
          <ac:chgData name="延齡 楊" userId="3b99287881d56c4f" providerId="LiveId" clId="{0EAFD678-0D2E-C44A-8D55-149B610410C9}" dt="2020-07-14T00:52:27.980" v="1150" actId="14100"/>
          <ac:spMkLst>
            <pc:docMk/>
            <pc:sldMk cId="1044508731" sldId="383"/>
            <ac:spMk id="6" creationId="{EBA99CAC-9385-334D-A273-ED896D4C2556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7" creationId="{94F3BA23-75C1-8F44-8E14-7DAFCABD11D6}"/>
          </ac:spMkLst>
        </pc:spChg>
        <pc:spChg chg="mod">
          <ac:chgData name="延齡 楊" userId="3b99287881d56c4f" providerId="LiveId" clId="{0EAFD678-0D2E-C44A-8D55-149B610410C9}" dt="2020-07-14T00:45:53.255" v="1068" actId="14100"/>
          <ac:spMkLst>
            <pc:docMk/>
            <pc:sldMk cId="1044508731" sldId="383"/>
            <ac:spMk id="11" creationId="{FDE90349-9A86-E042-B100-749E6466A157}"/>
          </ac:spMkLst>
        </pc:spChg>
        <pc:spChg chg="mod">
          <ac:chgData name="延齡 楊" userId="3b99287881d56c4f" providerId="LiveId" clId="{0EAFD678-0D2E-C44A-8D55-149B610410C9}" dt="2020-07-14T00:45:44.653" v="1066" actId="14100"/>
          <ac:spMkLst>
            <pc:docMk/>
            <pc:sldMk cId="1044508731" sldId="383"/>
            <ac:spMk id="12" creationId="{CC68679E-5B87-2844-A34D-141239B26F52}"/>
          </ac:spMkLst>
        </pc:spChg>
        <pc:spChg chg="mod">
          <ac:chgData name="延齡 楊" userId="3b99287881d56c4f" providerId="LiveId" clId="{0EAFD678-0D2E-C44A-8D55-149B610410C9}" dt="2020-07-14T00:52:31.119" v="1158" actId="1036"/>
          <ac:spMkLst>
            <pc:docMk/>
            <pc:sldMk cId="1044508731" sldId="383"/>
            <ac:spMk id="14" creationId="{939E1408-A931-CE4E-8972-A18401F641ED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15" creationId="{60B0D075-99B4-744C-9B60-502349FCCE27}"/>
          </ac:spMkLst>
        </pc:spChg>
        <pc:spChg chg="mod">
          <ac:chgData name="延齡 楊" userId="3b99287881d56c4f" providerId="LiveId" clId="{0EAFD678-0D2E-C44A-8D55-149B610410C9}" dt="2020-07-14T00:52:59.194" v="1172" actId="1036"/>
          <ac:spMkLst>
            <pc:docMk/>
            <pc:sldMk cId="1044508731" sldId="383"/>
            <ac:spMk id="16" creationId="{2534EBF5-E45B-9A4B-93CC-F507FFABBBE5}"/>
          </ac:spMkLst>
        </pc:spChg>
        <pc:spChg chg="add mod">
          <ac:chgData name="延齡 楊" userId="3b99287881d56c4f" providerId="LiveId" clId="{0EAFD678-0D2E-C44A-8D55-149B610410C9}" dt="2020-07-14T00:52:06.419" v="1142" actId="14100"/>
          <ac:spMkLst>
            <pc:docMk/>
            <pc:sldMk cId="1044508731" sldId="383"/>
            <ac:spMk id="22" creationId="{D85049DC-8381-E24E-A4CD-F79184869D8B}"/>
          </ac:spMkLst>
        </pc:spChg>
        <pc:spChg chg="add mod">
          <ac:chgData name="延齡 楊" userId="3b99287881d56c4f" providerId="LiveId" clId="{0EAFD678-0D2E-C44A-8D55-149B610410C9}" dt="2020-07-14T00:52:17.228" v="1147" actId="1037"/>
          <ac:spMkLst>
            <pc:docMk/>
            <pc:sldMk cId="1044508731" sldId="383"/>
            <ac:spMk id="23" creationId="{B61883B8-F920-6C46-BB29-D9E00C57A8EC}"/>
          </ac:spMkLst>
        </pc:spChg>
        <pc:spChg chg="add mod">
          <ac:chgData name="延齡 楊" userId="3b99287881d56c4f" providerId="LiveId" clId="{0EAFD678-0D2E-C44A-8D55-149B610410C9}" dt="2020-07-14T00:52:43.021" v="1160" actId="14100"/>
          <ac:spMkLst>
            <pc:docMk/>
            <pc:sldMk cId="1044508731" sldId="383"/>
            <ac:spMk id="26" creationId="{C8BA1D7E-DD46-4943-BDF8-612BF166FDA6}"/>
          </ac:spMkLst>
        </pc:spChg>
        <pc:spChg chg="add mod">
          <ac:chgData name="延齡 楊" userId="3b99287881d56c4f" providerId="LiveId" clId="{0EAFD678-0D2E-C44A-8D55-149B610410C9}" dt="2020-07-14T00:52:52.236" v="1164" actId="14100"/>
          <ac:spMkLst>
            <pc:docMk/>
            <pc:sldMk cId="1044508731" sldId="383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0:51:32.425" v="1136" actId="478"/>
          <ac:picMkLst>
            <pc:docMk/>
            <pc:sldMk cId="1044508731" sldId="383"/>
            <ac:picMk id="18" creationId="{F17667D5-39D5-8943-9F87-2FB7474EA357}"/>
          </ac:picMkLst>
        </pc:picChg>
        <pc:picChg chg="del">
          <ac:chgData name="延齡 楊" userId="3b99287881d56c4f" providerId="LiveId" clId="{0EAFD678-0D2E-C44A-8D55-149B610410C9}" dt="2020-07-14T00:48:01.925" v="1081" actId="478"/>
          <ac:picMkLst>
            <pc:docMk/>
            <pc:sldMk cId="1044508731" sldId="383"/>
            <ac:picMk id="28" creationId="{A72316E1-7CC3-FC49-A367-677A206CCE81}"/>
          </ac:picMkLst>
        </pc:picChg>
        <pc:picChg chg="add del mod">
          <ac:chgData name="延齡 楊" userId="3b99287881d56c4f" providerId="LiveId" clId="{0EAFD678-0D2E-C44A-8D55-149B610410C9}" dt="2020-07-14T01:16:57.312" v="1250" actId="478"/>
          <ac:picMkLst>
            <pc:docMk/>
            <pc:sldMk cId="1044508731" sldId="383"/>
            <ac:picMk id="30" creationId="{B240B9A8-0418-FD49-9EB2-207B68307107}"/>
          </ac:picMkLst>
        </pc:picChg>
        <pc:picChg chg="add del mod">
          <ac:chgData name="延齡 楊" userId="3b99287881d56c4f" providerId="LiveId" clId="{0EAFD678-0D2E-C44A-8D55-149B610410C9}" dt="2020-07-14T01:17:49.792" v="1263" actId="478"/>
          <ac:picMkLst>
            <pc:docMk/>
            <pc:sldMk cId="1044508731" sldId="383"/>
            <ac:picMk id="35" creationId="{4ED092DD-2375-CB4E-A7D6-776F0EB97C7D}"/>
          </ac:picMkLst>
        </pc:picChg>
        <pc:picChg chg="add mod">
          <ac:chgData name="延齡 楊" userId="3b99287881d56c4f" providerId="LiveId" clId="{0EAFD678-0D2E-C44A-8D55-149B610410C9}" dt="2020-07-14T01:18:30.567" v="1272" actId="1038"/>
          <ac:picMkLst>
            <pc:docMk/>
            <pc:sldMk cId="1044508731" sldId="383"/>
            <ac:picMk id="37" creationId="{BF3B3C51-CE4A-EF42-8CE8-5518F0B7886D}"/>
          </ac:picMkLst>
        </pc:picChg>
        <pc:cxnChg chg="mod">
          <ac:chgData name="延齡 楊" userId="3b99287881d56c4f" providerId="LiveId" clId="{0EAFD678-0D2E-C44A-8D55-149B610410C9}" dt="2020-07-14T00:52:54.450" v="1165" actId="14100"/>
          <ac:cxnSpMkLst>
            <pc:docMk/>
            <pc:sldMk cId="1044508731" sldId="383"/>
            <ac:cxnSpMk id="9" creationId="{5B817FA2-936A-CA41-AF9C-C36A86FEF29B}"/>
          </ac:cxnSpMkLst>
        </pc:cxnChg>
        <pc:cxnChg chg="mod">
          <ac:chgData name="延齡 楊" userId="3b99287881d56c4f" providerId="LiveId" clId="{0EAFD678-0D2E-C44A-8D55-149B610410C9}" dt="2020-07-14T00:52:45.145" v="1161" actId="14100"/>
          <ac:cxnSpMkLst>
            <pc:docMk/>
            <pc:sldMk cId="1044508731" sldId="383"/>
            <ac:cxnSpMk id="20" creationId="{B9A4DEDD-9B8E-8346-8CD0-8C56AF55688C}"/>
          </ac:cxnSpMkLst>
        </pc:cxnChg>
        <pc:cxnChg chg="mod">
          <ac:chgData name="延齡 楊" userId="3b99287881d56c4f" providerId="LiveId" clId="{0EAFD678-0D2E-C44A-8D55-149B610410C9}" dt="2020-07-14T00:52:09.768" v="1143" actId="14100"/>
          <ac:cxnSpMkLst>
            <pc:docMk/>
            <pc:sldMk cId="1044508731" sldId="383"/>
            <ac:cxnSpMk id="21" creationId="{385F7B87-5844-3A40-8B5D-160DA7958869}"/>
          </ac:cxnSpMkLst>
        </pc:cxnChg>
        <pc:cxnChg chg="mod">
          <ac:chgData name="延齡 楊" userId="3b99287881d56c4f" providerId="LiveId" clId="{0EAFD678-0D2E-C44A-8D55-149B610410C9}" dt="2020-07-14T00:52:20.543" v="1149" actId="1035"/>
          <ac:cxnSpMkLst>
            <pc:docMk/>
            <pc:sldMk cId="1044508731" sldId="383"/>
            <ac:cxnSpMk id="25" creationId="{9F66EF9E-0DC3-E846-BE0D-FFB170A9CE0B}"/>
          </ac:cxnSpMkLst>
        </pc:cxnChg>
      </pc:sldChg>
      <pc:sldChg chg="addSp delSp modSp add mod modAnim">
        <pc:chgData name="延齡 楊" userId="3b99287881d56c4f" providerId="LiveId" clId="{0EAFD678-0D2E-C44A-8D55-149B610410C9}" dt="2020-07-14T03:00:19.463" v="1950"/>
        <pc:sldMkLst>
          <pc:docMk/>
          <pc:sldMk cId="1628854522" sldId="575"/>
        </pc:sldMkLst>
        <pc:spChg chg="del">
          <ac:chgData name="延齡 楊" userId="3b99287881d56c4f" providerId="LiveId" clId="{0EAFD678-0D2E-C44A-8D55-149B610410C9}" dt="2020-07-11T00:46:56.951" v="200" actId="478"/>
          <ac:spMkLst>
            <pc:docMk/>
            <pc:sldMk cId="1628854522" sldId="575"/>
            <ac:spMk id="4" creationId="{E5C81A13-5366-4A46-BA93-403FA19016F3}"/>
          </ac:spMkLst>
        </pc:spChg>
        <pc:spChg chg="del mod">
          <ac:chgData name="延齡 楊" userId="3b99287881d56c4f" providerId="LiveId" clId="{0EAFD678-0D2E-C44A-8D55-149B610410C9}" dt="2020-07-14T02:55:57.536" v="1905" actId="478"/>
          <ac:spMkLst>
            <pc:docMk/>
            <pc:sldMk cId="1628854522" sldId="575"/>
            <ac:spMk id="12" creationId="{6B35ADCD-AC0B-2F48-B73B-740BD9A53A75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3" creationId="{00717E89-B3CF-FD44-9A7F-C65DEBA1923C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4" creationId="{84049C10-26B7-1941-B6C3-BE76676C6978}"/>
          </ac:spMkLst>
        </pc:spChg>
        <pc:spChg chg="add mod">
          <ac:chgData name="延齡 楊" userId="3b99287881d56c4f" providerId="LiveId" clId="{0EAFD678-0D2E-C44A-8D55-149B610410C9}" dt="2020-07-14T02:59:03.074" v="1940" actId="1076"/>
          <ac:spMkLst>
            <pc:docMk/>
            <pc:sldMk cId="1628854522" sldId="575"/>
            <ac:spMk id="16" creationId="{9B60B916-BBE8-B448-93CA-3F2B630F2575}"/>
          </ac:spMkLst>
        </pc:sp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3" creationId="{F4654982-120A-C249-B7DE-A3542AF35425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6" creationId="{8A204FEF-7218-3E4B-B959-D4BCEED67629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8" creationId="{0CC7B0B4-C713-F543-B24F-9C4E38D177B6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15" creationId="{FA1E37CA-C803-3A4B-A8DC-A386E4C90B06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5:32.731" v="2658"/>
        <pc:sldMkLst>
          <pc:docMk/>
          <pc:sldMk cId="3802519894" sldId="581"/>
        </pc:sldMkLst>
        <pc:spChg chg="mod">
          <ac:chgData name="延齡 楊" userId="3b99287881d56c4f" providerId="LiveId" clId="{0EAFD678-0D2E-C44A-8D55-149B610410C9}" dt="2020-07-13T21:50:10.802" v="648"/>
          <ac:spMkLst>
            <pc:docMk/>
            <pc:sldMk cId="3802519894" sldId="581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4:34:05.173" v="2640" actId="14100"/>
          <ac:spMkLst>
            <pc:docMk/>
            <pc:sldMk cId="3802519894" sldId="581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4T04:34:12.959" v="2642" actId="1076"/>
          <ac:spMkLst>
            <pc:docMk/>
            <pc:sldMk cId="3802519894" sldId="581"/>
            <ac:spMk id="15" creationId="{6798E9B9-1D0D-0945-8F4D-C7165A0101FC}"/>
          </ac:spMkLst>
        </pc:spChg>
        <pc:spChg chg="add mod">
          <ac:chgData name="延齡 楊" userId="3b99287881d56c4f" providerId="LiveId" clId="{0EAFD678-0D2E-C44A-8D55-149B610410C9}" dt="2020-07-14T04:35:14.348" v="2655" actId="1076"/>
          <ac:spMkLst>
            <pc:docMk/>
            <pc:sldMk cId="3802519894" sldId="581"/>
            <ac:spMk id="17" creationId="{BC76924F-3805-D34B-9246-B058D3ED9405}"/>
          </ac:spMkLst>
        </pc:spChg>
        <pc:spChg chg="mod">
          <ac:chgData name="延齡 楊" userId="3b99287881d56c4f" providerId="LiveId" clId="{0EAFD678-0D2E-C44A-8D55-149B610410C9}" dt="2020-07-14T04:35:11.365" v="2654" actId="14100"/>
          <ac:spMkLst>
            <pc:docMk/>
            <pc:sldMk cId="3802519894" sldId="581"/>
            <ac:spMk id="19" creationId="{7428DE67-2BA8-9F4D-B085-2BAB300EA10B}"/>
          </ac:spMkLst>
        </pc:spChg>
        <pc:picChg chg="del">
          <ac:chgData name="延齡 楊" userId="3b99287881d56c4f" providerId="LiveId" clId="{0EAFD678-0D2E-C44A-8D55-149B610410C9}" dt="2020-07-13T21:51:14.182" v="663" actId="478"/>
          <ac:picMkLst>
            <pc:docMk/>
            <pc:sldMk cId="3802519894" sldId="581"/>
            <ac:picMk id="3" creationId="{DC07E560-7A98-C946-8254-17D87A5A72A6}"/>
          </ac:picMkLst>
        </pc:picChg>
        <pc:picChg chg="add mod">
          <ac:chgData name="延齡 楊" userId="3b99287881d56c4f" providerId="LiveId" clId="{0EAFD678-0D2E-C44A-8D55-149B610410C9}" dt="2020-07-14T04:34:52.590" v="2648" actId="14100"/>
          <ac:picMkLst>
            <pc:docMk/>
            <pc:sldMk cId="3802519894" sldId="581"/>
            <ac:picMk id="4" creationId="{8438A5B7-54C4-954D-8BD5-21C6401F75FA}"/>
          </ac:picMkLst>
        </pc:picChg>
        <pc:picChg chg="del">
          <ac:chgData name="延齡 楊" userId="3b99287881d56c4f" providerId="LiveId" clId="{0EAFD678-0D2E-C44A-8D55-149B610410C9}" dt="2020-07-13T21:51:15.428" v="664" actId="478"/>
          <ac:picMkLst>
            <pc:docMk/>
            <pc:sldMk cId="3802519894" sldId="581"/>
            <ac:picMk id="6" creationId="{4349D252-C522-CE4B-90C6-18B142D91472}"/>
          </ac:picMkLst>
        </pc:picChg>
        <pc:picChg chg="add mod">
          <ac:chgData name="延齡 楊" userId="3b99287881d56c4f" providerId="LiveId" clId="{0EAFD678-0D2E-C44A-8D55-149B610410C9}" dt="2020-07-14T04:35:05.515" v="2652" actId="14100"/>
          <ac:picMkLst>
            <pc:docMk/>
            <pc:sldMk cId="3802519894" sldId="581"/>
            <ac:picMk id="8" creationId="{01BB7999-D5B9-CB49-98B8-76BD4438172D}"/>
          </ac:picMkLst>
        </pc:picChg>
        <pc:picChg chg="add mod">
          <ac:chgData name="延齡 楊" userId="3b99287881d56c4f" providerId="LiveId" clId="{0EAFD678-0D2E-C44A-8D55-149B610410C9}" dt="2020-07-14T04:34:59.903" v="2651" actId="14100"/>
          <ac:picMkLst>
            <pc:docMk/>
            <pc:sldMk cId="3802519894" sldId="581"/>
            <ac:picMk id="11" creationId="{C424D76F-A9FA-9445-8278-70F3F5E0A41D}"/>
          </ac:picMkLst>
        </pc:picChg>
        <pc:picChg chg="del">
          <ac:chgData name="延齡 楊" userId="3b99287881d56c4f" providerId="LiveId" clId="{0EAFD678-0D2E-C44A-8D55-149B610410C9}" dt="2020-07-14T04:34:15.285" v="2643" actId="478"/>
          <ac:picMkLst>
            <pc:docMk/>
            <pc:sldMk cId="3802519894" sldId="581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4T04:34:16.493" v="2644" actId="478"/>
          <ac:picMkLst>
            <pc:docMk/>
            <pc:sldMk cId="3802519894" sldId="581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35:18.465" v="2656" actId="1076"/>
          <ac:picMkLst>
            <pc:docMk/>
            <pc:sldMk cId="3802519894" sldId="581"/>
            <ac:picMk id="20" creationId="{65DBF268-A720-9343-8FE6-C6D56D8F2966}"/>
          </ac:picMkLst>
        </pc:picChg>
      </pc:sldChg>
      <pc:sldChg chg="addSp delSp modSp add mod modAnim">
        <pc:chgData name="延齡 楊" userId="3b99287881d56c4f" providerId="LiveId" clId="{0EAFD678-0D2E-C44A-8D55-149B610410C9}" dt="2020-07-13T21:59:40.276" v="708" actId="14100"/>
        <pc:sldMkLst>
          <pc:docMk/>
          <pc:sldMk cId="1526246193" sldId="582"/>
        </pc:sldMkLst>
        <pc:spChg chg="mod">
          <ac:chgData name="延齡 楊" userId="3b99287881d56c4f" providerId="LiveId" clId="{0EAFD678-0D2E-C44A-8D55-149B610410C9}" dt="2020-07-13T21:57:55.344" v="692"/>
          <ac:spMkLst>
            <pc:docMk/>
            <pc:sldMk cId="1526246193" sldId="582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59:27.598" v="707" actId="14100"/>
          <ac:spMkLst>
            <pc:docMk/>
            <pc:sldMk cId="1526246193" sldId="582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1:59:20.860" v="705" actId="1076"/>
          <ac:picMkLst>
            <pc:docMk/>
            <pc:sldMk cId="1526246193" sldId="582"/>
            <ac:picMk id="3" creationId="{1C1983A6-5DF6-4442-9A57-AAFFF6A75100}"/>
          </ac:picMkLst>
        </pc:picChg>
        <pc:picChg chg="del">
          <ac:chgData name="延齡 楊" userId="3b99287881d56c4f" providerId="LiveId" clId="{0EAFD678-0D2E-C44A-8D55-149B610410C9}" dt="2020-07-13T21:58:00.305" v="693" actId="478"/>
          <ac:picMkLst>
            <pc:docMk/>
            <pc:sldMk cId="1526246193" sldId="582"/>
            <ac:picMk id="4" creationId="{CCE77203-A725-4449-949B-34BE78E337F2}"/>
          </ac:picMkLst>
        </pc:picChg>
        <pc:picChg chg="del">
          <ac:chgData name="延齡 楊" userId="3b99287881d56c4f" providerId="LiveId" clId="{0EAFD678-0D2E-C44A-8D55-149B610410C9}" dt="2020-07-13T21:58:01.973" v="694" actId="478"/>
          <ac:picMkLst>
            <pc:docMk/>
            <pc:sldMk cId="1526246193" sldId="582"/>
            <ac:picMk id="7" creationId="{5CF0F786-2DF4-5F4E-A6E3-9CF90D0FF93D}"/>
          </ac:picMkLst>
        </pc:picChg>
        <pc:picChg chg="add mod">
          <ac:chgData name="延齡 楊" userId="3b99287881d56c4f" providerId="LiveId" clId="{0EAFD678-0D2E-C44A-8D55-149B610410C9}" dt="2020-07-13T21:59:40.276" v="708" actId="14100"/>
          <ac:picMkLst>
            <pc:docMk/>
            <pc:sldMk cId="1526246193" sldId="582"/>
            <ac:picMk id="8" creationId="{F5CEF49B-4FD5-7D47-B544-3D8C3A32C850}"/>
          </ac:picMkLst>
        </pc:picChg>
      </pc:sldChg>
      <pc:sldChg chg="addSp delSp modSp add mod">
        <pc:chgData name="延齡 楊" userId="3b99287881d56c4f" providerId="LiveId" clId="{0EAFD678-0D2E-C44A-8D55-149B610410C9}" dt="2020-07-13T22:01:31.665" v="722" actId="14100"/>
        <pc:sldMkLst>
          <pc:docMk/>
          <pc:sldMk cId="4238064889" sldId="583"/>
        </pc:sldMkLst>
        <pc:spChg chg="mod">
          <ac:chgData name="延齡 楊" userId="3b99287881d56c4f" providerId="LiveId" clId="{0EAFD678-0D2E-C44A-8D55-149B610410C9}" dt="2020-07-13T22:00:22.919" v="713"/>
          <ac:spMkLst>
            <pc:docMk/>
            <pc:sldMk cId="4238064889" sldId="583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2:01:31.665" v="722" actId="14100"/>
          <ac:spMkLst>
            <pc:docMk/>
            <pc:sldMk cId="4238064889" sldId="583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0:06.835" v="710" actId="478"/>
          <ac:picMkLst>
            <pc:docMk/>
            <pc:sldMk cId="4238064889" sldId="583"/>
            <ac:picMk id="3" creationId="{1C1983A6-5DF6-4442-9A57-AAFFF6A75100}"/>
          </ac:picMkLst>
        </pc:picChg>
        <pc:picChg chg="add mod">
          <ac:chgData name="延齡 楊" userId="3b99287881d56c4f" providerId="LiveId" clId="{0EAFD678-0D2E-C44A-8D55-149B610410C9}" dt="2020-07-13T22:01:07.750" v="716" actId="1076"/>
          <ac:picMkLst>
            <pc:docMk/>
            <pc:sldMk cId="4238064889" sldId="583"/>
            <ac:picMk id="4" creationId="{0BC90181-0186-3742-8FA7-0A04EEFD2C4A}"/>
          </ac:picMkLst>
        </pc:picChg>
        <pc:picChg chg="add mod">
          <ac:chgData name="延齡 楊" userId="3b99287881d56c4f" providerId="LiveId" clId="{0EAFD678-0D2E-C44A-8D55-149B610410C9}" dt="2020-07-13T22:01:09.645" v="717" actId="1076"/>
          <ac:picMkLst>
            <pc:docMk/>
            <pc:sldMk cId="4238064889" sldId="583"/>
            <ac:picMk id="7" creationId="{7A7C9A97-52AE-D244-853E-053361C9E03B}"/>
          </ac:picMkLst>
        </pc:picChg>
        <pc:picChg chg="del">
          <ac:chgData name="延齡 楊" userId="3b99287881d56c4f" providerId="LiveId" clId="{0EAFD678-0D2E-C44A-8D55-149B610410C9}" dt="2020-07-13T22:00:08.064" v="711" actId="478"/>
          <ac:picMkLst>
            <pc:docMk/>
            <pc:sldMk cId="4238064889" sldId="583"/>
            <ac:picMk id="8" creationId="{F5CEF49B-4FD5-7D47-B544-3D8C3A32C850}"/>
          </ac:picMkLst>
        </pc:picChg>
      </pc:sldChg>
      <pc:sldChg chg="addSp delSp modSp add mod modAnim">
        <pc:chgData name="延齡 楊" userId="3b99287881d56c4f" providerId="LiveId" clId="{0EAFD678-0D2E-C44A-8D55-149B610410C9}" dt="2020-07-14T04:30:26.159" v="2625"/>
        <pc:sldMkLst>
          <pc:docMk/>
          <pc:sldMk cId="2102662485" sldId="584"/>
        </pc:sldMkLst>
        <pc:spChg chg="mod">
          <ac:chgData name="延齡 楊" userId="3b99287881d56c4f" providerId="LiveId" clId="{0EAFD678-0D2E-C44A-8D55-149B610410C9}" dt="2020-07-13T22:05:14.969" v="734"/>
          <ac:spMkLst>
            <pc:docMk/>
            <pc:sldMk cId="2102662485" sldId="584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3T22:07:56.858" v="754" actId="1035"/>
          <ac:spMkLst>
            <pc:docMk/>
            <pc:sldMk cId="2102662485" sldId="584"/>
            <ac:spMk id="14" creationId="{F38DC3B7-526B-BF40-95D1-D9D87090064C}"/>
          </ac:spMkLst>
        </pc:spChg>
        <pc:spChg chg="add del mod">
          <ac:chgData name="延齡 楊" userId="3b99287881d56c4f" providerId="LiveId" clId="{0EAFD678-0D2E-C44A-8D55-149B610410C9}" dt="2020-07-14T01:54:45.533" v="1506" actId="478"/>
          <ac:spMkLst>
            <pc:docMk/>
            <pc:sldMk cId="2102662485" sldId="584"/>
            <ac:spMk id="15" creationId="{A0E5EE85-2FE4-FA43-B91C-E2F48AD3C59A}"/>
          </ac:spMkLst>
        </pc:spChg>
        <pc:spChg chg="mod">
          <ac:chgData name="延齡 楊" userId="3b99287881d56c4f" providerId="LiveId" clId="{0EAFD678-0D2E-C44A-8D55-149B610410C9}" dt="2020-07-13T22:07:42.640" v="749" actId="14100"/>
          <ac:spMkLst>
            <pc:docMk/>
            <pc:sldMk cId="2102662485" sldId="584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2:06:55.783" v="738" actId="14100"/>
          <ac:picMkLst>
            <pc:docMk/>
            <pc:sldMk cId="2102662485" sldId="584"/>
            <ac:picMk id="3" creationId="{C60EC82F-814B-C54B-83CF-D7DF749BF9F9}"/>
          </ac:picMkLst>
        </pc:picChg>
        <pc:picChg chg="del">
          <ac:chgData name="延齡 楊" userId="3b99287881d56c4f" providerId="LiveId" clId="{0EAFD678-0D2E-C44A-8D55-149B610410C9}" dt="2020-07-13T22:04:18.100" v="724" actId="478"/>
          <ac:picMkLst>
            <pc:docMk/>
            <pc:sldMk cId="2102662485" sldId="584"/>
            <ac:picMk id="4" creationId="{0BC90181-0186-3742-8FA7-0A04EEFD2C4A}"/>
          </ac:picMkLst>
        </pc:picChg>
        <pc:picChg chg="del">
          <ac:chgData name="延齡 楊" userId="3b99287881d56c4f" providerId="LiveId" clId="{0EAFD678-0D2E-C44A-8D55-149B610410C9}" dt="2020-07-13T22:04:19.375" v="725" actId="478"/>
          <ac:picMkLst>
            <pc:docMk/>
            <pc:sldMk cId="2102662485" sldId="584"/>
            <ac:picMk id="7" creationId="{7A7C9A97-52AE-D244-853E-053361C9E03B}"/>
          </ac:picMkLst>
        </pc:picChg>
        <pc:picChg chg="add mod">
          <ac:chgData name="延齡 楊" userId="3b99287881d56c4f" providerId="LiveId" clId="{0EAFD678-0D2E-C44A-8D55-149B610410C9}" dt="2020-07-13T22:07:17.507" v="743" actId="14100"/>
          <ac:picMkLst>
            <pc:docMk/>
            <pc:sldMk cId="2102662485" sldId="584"/>
            <ac:picMk id="8" creationId="{B76A020C-F2E7-6342-8484-1BA776452C7C}"/>
          </ac:picMkLst>
        </pc:picChg>
        <pc:picChg chg="add mod">
          <ac:chgData name="延齡 楊" userId="3b99287881d56c4f" providerId="LiveId" clId="{0EAFD678-0D2E-C44A-8D55-149B610410C9}" dt="2020-07-13T22:07:32" v="747" actId="1076"/>
          <ac:picMkLst>
            <pc:docMk/>
            <pc:sldMk cId="2102662485" sldId="584"/>
            <ac:picMk id="11" creationId="{DF9DEB2B-750D-764F-AC8B-032F8D3DD841}"/>
          </ac:picMkLst>
        </pc:picChg>
        <pc:picChg chg="add mod">
          <ac:chgData name="延齡 楊" userId="3b99287881d56c4f" providerId="LiveId" clId="{0EAFD678-0D2E-C44A-8D55-149B610410C9}" dt="2020-07-14T01:54:58.966" v="1510" actId="1076"/>
          <ac:picMkLst>
            <pc:docMk/>
            <pc:sldMk cId="2102662485" sldId="584"/>
            <ac:picMk id="13" creationId="{1CDAAC14-4CCA-FC44-BA67-2FF93CD01342}"/>
          </ac:picMkLst>
        </pc:picChg>
      </pc:sldChg>
      <pc:sldChg chg="addSp delSp modSp add mod">
        <pc:chgData name="延齡 楊" userId="3b99287881d56c4f" providerId="LiveId" clId="{0EAFD678-0D2E-C44A-8D55-149B610410C9}" dt="2020-07-13T22:11:00.283" v="775" actId="14100"/>
        <pc:sldMkLst>
          <pc:docMk/>
          <pc:sldMk cId="2312501886" sldId="585"/>
        </pc:sldMkLst>
        <pc:spChg chg="mod">
          <ac:chgData name="延齡 楊" userId="3b99287881d56c4f" providerId="LiveId" clId="{0EAFD678-0D2E-C44A-8D55-149B610410C9}" dt="2020-07-13T22:09:26.148" v="766"/>
          <ac:spMkLst>
            <pc:docMk/>
            <pc:sldMk cId="2312501886" sldId="58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4" creationId="{F38DC3B7-526B-BF40-95D1-D9D87090064C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5" creationId="{A0E5EE85-2FE4-FA43-B91C-E2F48AD3C59A}"/>
          </ac:spMkLst>
        </pc:spChg>
        <pc:spChg chg="add mod">
          <ac:chgData name="延齡 楊" userId="3b99287881d56c4f" providerId="LiveId" clId="{0EAFD678-0D2E-C44A-8D55-149B610410C9}" dt="2020-07-13T22:11:00.283" v="775" actId="14100"/>
          <ac:spMkLst>
            <pc:docMk/>
            <pc:sldMk cId="2312501886" sldId="585"/>
            <ac:spMk id="17" creationId="{8B16BD09-0E3F-CA4E-8D9E-9B95D05100D3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3" creationId="{C60EC82F-814B-C54B-83CF-D7DF749BF9F9}"/>
          </ac:picMkLst>
        </pc:picChg>
        <pc:picChg chg="add mod">
          <ac:chgData name="延齡 楊" userId="3b99287881d56c4f" providerId="LiveId" clId="{0EAFD678-0D2E-C44A-8D55-149B610410C9}" dt="2020-07-13T22:10:23.298" v="770" actId="1076"/>
          <ac:picMkLst>
            <pc:docMk/>
            <pc:sldMk cId="2312501886" sldId="585"/>
            <ac:picMk id="4" creationId="{A476182B-172D-AA4C-A08C-4D4DF4EF3A4D}"/>
          </ac:picMkLst>
        </pc:picChg>
        <pc:picChg chg="add mod">
          <ac:chgData name="延齡 楊" userId="3b99287881d56c4f" providerId="LiveId" clId="{0EAFD678-0D2E-C44A-8D55-149B610410C9}" dt="2020-07-13T22:10:28.152" v="771" actId="1076"/>
          <ac:picMkLst>
            <pc:docMk/>
            <pc:sldMk cId="2312501886" sldId="585"/>
            <ac:picMk id="7" creationId="{C28F5CEB-FAA4-424C-8FF3-441D2194632E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8" creationId="{B76A020C-F2E7-6342-8484-1BA776452C7C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11" creationId="{DF9DEB2B-750D-764F-AC8B-032F8D3DD841}"/>
          </ac:picMkLst>
        </pc:picChg>
      </pc:sldChg>
      <pc:sldChg chg="addSp delSp modSp add mod">
        <pc:chgData name="延齡 楊" userId="3b99287881d56c4f" providerId="LiveId" clId="{0EAFD678-0D2E-C44A-8D55-149B610410C9}" dt="2020-07-13T22:14:20.669" v="798" actId="478"/>
        <pc:sldMkLst>
          <pc:docMk/>
          <pc:sldMk cId="2170791416" sldId="586"/>
        </pc:sldMkLst>
        <pc:spChg chg="mod">
          <ac:chgData name="延齡 楊" userId="3b99287881d56c4f" providerId="LiveId" clId="{0EAFD678-0D2E-C44A-8D55-149B610410C9}" dt="2020-07-13T22:12:10.632" v="779"/>
          <ac:spMkLst>
            <pc:docMk/>
            <pc:sldMk cId="2170791416" sldId="586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4:20.669" v="798" actId="478"/>
          <ac:spMkLst>
            <pc:docMk/>
            <pc:sldMk cId="2170791416" sldId="586"/>
            <ac:spMk id="17" creationId="{8B16BD09-0E3F-CA4E-8D9E-9B95D05100D3}"/>
          </ac:spMkLst>
        </pc:spChg>
        <pc:picChg chg="del">
          <ac:chgData name="延齡 楊" userId="3b99287881d56c4f" providerId="LiveId" clId="{0EAFD678-0D2E-C44A-8D55-149B610410C9}" dt="2020-07-13T22:12:35.294" v="782" actId="478"/>
          <ac:picMkLst>
            <pc:docMk/>
            <pc:sldMk cId="2170791416" sldId="586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36.772" v="783" actId="478"/>
          <ac:picMkLst>
            <pc:docMk/>
            <pc:sldMk cId="2170791416" sldId="586"/>
            <ac:picMk id="7" creationId="{C28F5CEB-FAA4-424C-8FF3-441D2194632E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8" creationId="{B33C2652-05BD-264A-B23D-BF968481A4BF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9" creationId="{9290D18C-79AE-0B48-873C-824E2E123704}"/>
          </ac:picMkLst>
        </pc:picChg>
      </pc:sldChg>
      <pc:sldChg chg="addSp delSp modSp add mod">
        <pc:chgData name="延齡 楊" userId="3b99287881d56c4f" providerId="LiveId" clId="{0EAFD678-0D2E-C44A-8D55-149B610410C9}" dt="2020-07-13T22:15:26.864" v="803" actId="1076"/>
        <pc:sldMkLst>
          <pc:docMk/>
          <pc:sldMk cId="2912277500" sldId="587"/>
        </pc:sldMkLst>
        <pc:spChg chg="mod">
          <ac:chgData name="延齡 楊" userId="3b99287881d56c4f" providerId="LiveId" clId="{0EAFD678-0D2E-C44A-8D55-149B610410C9}" dt="2020-07-13T22:12:29.513" v="781"/>
          <ac:spMkLst>
            <pc:docMk/>
            <pc:sldMk cId="2912277500" sldId="587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3T22:14:15.726" v="796"/>
          <ac:spMkLst>
            <pc:docMk/>
            <pc:sldMk cId="2912277500" sldId="587"/>
            <ac:spMk id="9" creationId="{E268DBB5-5683-6D4D-80A6-BBFD1CE3624C}"/>
          </ac:spMkLst>
        </pc:spChg>
        <pc:spChg chg="del">
          <ac:chgData name="延齡 楊" userId="3b99287881d56c4f" providerId="LiveId" clId="{0EAFD678-0D2E-C44A-8D55-149B610410C9}" dt="2020-07-13T22:13:45.507" v="792" actId="478"/>
          <ac:spMkLst>
            <pc:docMk/>
            <pc:sldMk cId="2912277500" sldId="587"/>
            <ac:spMk id="17" creationId="{8B16BD09-0E3F-CA4E-8D9E-9B95D05100D3}"/>
          </ac:spMkLst>
        </pc:sp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3" creationId="{D478D3F6-1329-764C-BC5E-65DDB1E37E18}"/>
          </ac:picMkLst>
        </pc:picChg>
        <pc:picChg chg="del">
          <ac:chgData name="延齡 楊" userId="3b99287881d56c4f" providerId="LiveId" clId="{0EAFD678-0D2E-C44A-8D55-149B610410C9}" dt="2020-07-13T22:12:38.799" v="784" actId="478"/>
          <ac:picMkLst>
            <pc:docMk/>
            <pc:sldMk cId="2912277500" sldId="587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40.064" v="785" actId="478"/>
          <ac:picMkLst>
            <pc:docMk/>
            <pc:sldMk cId="2912277500" sldId="587"/>
            <ac:picMk id="7" creationId="{C28F5CEB-FAA4-424C-8FF3-441D2194632E}"/>
          </ac:picMkLst>
        </pc:pic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8" creationId="{42B6C4E7-785F-3E4B-A5BE-C2C1A83C89BF}"/>
          </ac:picMkLst>
        </pc:picChg>
        <pc:picChg chg="add mod">
          <ac:chgData name="延齡 楊" userId="3b99287881d56c4f" providerId="LiveId" clId="{0EAFD678-0D2E-C44A-8D55-149B610410C9}" dt="2020-07-13T22:15:26.864" v="803" actId="1076"/>
          <ac:picMkLst>
            <pc:docMk/>
            <pc:sldMk cId="2912277500" sldId="587"/>
            <ac:picMk id="12" creationId="{08F754FF-BC1C-0649-AE57-B69E78E3F18B}"/>
          </ac:picMkLst>
        </pc:picChg>
        <pc:picChg chg="add mod">
          <ac:chgData name="延齡 楊" userId="3b99287881d56c4f" providerId="LiveId" clId="{0EAFD678-0D2E-C44A-8D55-149B610410C9}" dt="2020-07-13T22:15:18.831" v="800" actId="1076"/>
          <ac:picMkLst>
            <pc:docMk/>
            <pc:sldMk cId="2912277500" sldId="587"/>
            <ac:picMk id="14" creationId="{30E874B3-72EA-D04F-B85D-97CE0A0E93A5}"/>
          </ac:picMkLst>
        </pc:picChg>
      </pc:sldChg>
      <pc:sldChg chg="add">
        <pc:chgData name="延齡 楊" userId="3b99287881d56c4f" providerId="LiveId" clId="{0EAFD678-0D2E-C44A-8D55-149B610410C9}" dt="2020-07-13T22:17:15.955" v="806"/>
        <pc:sldMkLst>
          <pc:docMk/>
          <pc:sldMk cId="3108410582" sldId="588"/>
        </pc:sldMkLst>
      </pc:sldChg>
      <pc:sldChg chg="add">
        <pc:chgData name="延齡 楊" userId="3b99287881d56c4f" providerId="LiveId" clId="{0EAFD678-0D2E-C44A-8D55-149B610410C9}" dt="2020-07-13T22:18:44.715" v="811"/>
        <pc:sldMkLst>
          <pc:docMk/>
          <pc:sldMk cId="4099262508" sldId="589"/>
        </pc:sldMkLst>
      </pc:sldChg>
      <pc:sldChg chg="addSp delSp modSp add mod modNotesTx">
        <pc:chgData name="延齡 楊" userId="3b99287881d56c4f" providerId="LiveId" clId="{0EAFD678-0D2E-C44A-8D55-149B610410C9}" dt="2020-07-14T01:47:52.961" v="1496" actId="1076"/>
        <pc:sldMkLst>
          <pc:docMk/>
          <pc:sldMk cId="663900984" sldId="590"/>
        </pc:sldMkLst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3" creationId="{B4271A57-3915-B043-B6F4-071A53655A3E}"/>
          </ac:spMkLst>
        </pc:spChg>
        <pc:spChg chg="mod">
          <ac:chgData name="延齡 楊" userId="3b99287881d56c4f" providerId="LiveId" clId="{0EAFD678-0D2E-C44A-8D55-149B610410C9}" dt="2020-07-14T01:46:58.361" v="1495" actId="20577"/>
          <ac:spMkLst>
            <pc:docMk/>
            <pc:sldMk cId="663900984" sldId="59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8" creationId="{A2818ACA-08AB-FF45-91AB-4635CF296A9B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7" creationId="{4AB9A229-0460-3844-9892-B43F0792B212}"/>
          </ac:spMkLst>
        </pc:spChg>
        <pc:spChg chg="add del mod">
          <ac:chgData name="延齡 楊" userId="3b99287881d56c4f" providerId="LiveId" clId="{0EAFD678-0D2E-C44A-8D55-149B610410C9}" dt="2020-07-13T22:24:27.826" v="842"/>
          <ac:spMkLst>
            <pc:docMk/>
            <pc:sldMk cId="663900984" sldId="590"/>
            <ac:spMk id="19" creationId="{78228229-81D5-4C4C-84B0-7F441E2CA11C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4" creationId="{556CE952-A9C5-6247-A640-A5350351C1F8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5" creationId="{1AC2680A-272E-CE43-A777-000655195D20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6" creationId="{C8A69167-BB33-1649-95CF-8E0F95E937B4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7" creationId="{3D768A2F-1435-194C-8E8A-F42DA49F72B9}"/>
          </ac:spMkLst>
        </pc:spChg>
        <pc:spChg chg="add del mod">
          <ac:chgData name="延齡 楊" userId="3b99287881d56c4f" providerId="LiveId" clId="{0EAFD678-0D2E-C44A-8D55-149B610410C9}" dt="2020-07-14T01:43:23.372" v="1453"/>
          <ac:spMkLst>
            <pc:docMk/>
            <pc:sldMk cId="663900984" sldId="590"/>
            <ac:spMk id="28" creationId="{6357C12C-FE7C-A240-8D63-83791BF2749B}"/>
          </ac:spMkLst>
        </pc:spChg>
        <pc:spChg chg="add mod">
          <ac:chgData name="延齡 楊" userId="3b99287881d56c4f" providerId="LiveId" clId="{0EAFD678-0D2E-C44A-8D55-149B610410C9}" dt="2020-07-14T01:43:52.615" v="1458" actId="1076"/>
          <ac:spMkLst>
            <pc:docMk/>
            <pc:sldMk cId="663900984" sldId="590"/>
            <ac:spMk id="29" creationId="{089300FC-60ED-D24E-B5BF-210B05603887}"/>
          </ac:spMkLst>
        </pc:spChg>
        <pc:spChg chg="add mod">
          <ac:chgData name="延齡 楊" userId="3b99287881d56c4f" providerId="LiveId" clId="{0EAFD678-0D2E-C44A-8D55-149B610410C9}" dt="2020-07-14T01:43:50.426" v="1457" actId="1076"/>
          <ac:spMkLst>
            <pc:docMk/>
            <pc:sldMk cId="663900984" sldId="590"/>
            <ac:spMk id="30" creationId="{A1A7922D-4C83-5F4D-B73C-C1E5ACB8EE63}"/>
          </ac:spMkLst>
        </pc:spChg>
        <pc:spChg chg="add mod">
          <ac:chgData name="延齡 楊" userId="3b99287881d56c4f" providerId="LiveId" clId="{0EAFD678-0D2E-C44A-8D55-149B610410C9}" dt="2020-07-14T01:47:52.961" v="1496" actId="1076"/>
          <ac:spMkLst>
            <pc:docMk/>
            <pc:sldMk cId="663900984" sldId="590"/>
            <ac:spMk id="31" creationId="{7343630E-23FA-5948-A1C9-CE9552ED79B5}"/>
          </ac:spMkLst>
        </pc:sp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2" creationId="{EB76BBDD-8E75-4F44-8310-DB24F9644D4D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5" creationId="{D20799ED-DCBE-A144-AD71-AAB573750FD2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8" creationId="{188473E5-D270-0240-A5FA-72CC69734C94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0" creationId="{7BE437A8-8C49-1948-85CC-3368620668DF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1" creationId="{DF62CF3A-50B9-B44D-8C56-DB3B517C6593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2" creationId="{279D52D3-DF1B-6647-9DDB-04D0C1677DF7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3" creationId="{8E0ACCD1-0C0A-3C4C-B4FB-780CA04B990B}"/>
          </ac:picMkLst>
        </pc:picChg>
      </pc:sldChg>
      <pc:sldChg chg="addSp delSp modSp add mod modAnim">
        <pc:chgData name="延齡 楊" userId="3b99287881d56c4f" providerId="LiveId" clId="{0EAFD678-0D2E-C44A-8D55-149B610410C9}" dt="2020-07-14T02:39:04.911" v="1868" actId="478"/>
        <pc:sldMkLst>
          <pc:docMk/>
          <pc:sldMk cId="986427467" sldId="593"/>
        </pc:sldMkLst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1" creationId="{3B057ABB-A521-BA4E-8140-2087BC42FCE7}"/>
          </ac:spMkLst>
        </pc:spChg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2" creationId="{E3DFB8F3-894B-EF43-8672-2D6A6D4AEE96}"/>
          </ac:spMkLst>
        </pc:spChg>
        <pc:spChg chg="add mod">
          <ac:chgData name="延齡 楊" userId="3b99287881d56c4f" providerId="LiveId" clId="{0EAFD678-0D2E-C44A-8D55-149B610410C9}" dt="2020-07-14T01:57:42.111" v="1530" actId="1076"/>
          <ac:spMkLst>
            <pc:docMk/>
            <pc:sldMk cId="986427467" sldId="593"/>
            <ac:spMk id="23" creationId="{0EB47447-34B3-464E-8022-28379FDA1046}"/>
          </ac:spMkLst>
        </pc:spChg>
        <pc:spChg chg="add mod">
          <ac:chgData name="延齡 楊" userId="3b99287881d56c4f" providerId="LiveId" clId="{0EAFD678-0D2E-C44A-8D55-149B610410C9}" dt="2020-07-14T01:58:37.619" v="1537" actId="14100"/>
          <ac:spMkLst>
            <pc:docMk/>
            <pc:sldMk cId="986427467" sldId="593"/>
            <ac:spMk id="24" creationId="{1651D972-4DBF-DB4D-B021-7E929F6840EA}"/>
          </ac:spMkLst>
        </pc:spChg>
        <pc:spChg chg="add del mod">
          <ac:chgData name="延齡 楊" userId="3b99287881d56c4f" providerId="LiveId" clId="{0EAFD678-0D2E-C44A-8D55-149B610410C9}" dt="2020-07-14T02:39:04.911" v="1868" actId="478"/>
          <ac:spMkLst>
            <pc:docMk/>
            <pc:sldMk cId="986427467" sldId="593"/>
            <ac:spMk id="25" creationId="{CDF0298D-1B80-F248-81AD-C4C1D6E2FBDF}"/>
          </ac:spMkLst>
        </pc:sp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3" creationId="{C552A91F-0907-4E4D-AEA1-5E73A5A167D0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7" creationId="{F02F1F52-3CE0-684D-ABCF-9DDD2AED394B}"/>
          </ac:picMkLst>
        </pc:picChg>
        <pc:picChg chg="add mod">
          <ac:chgData name="延齡 楊" userId="3b99287881d56c4f" providerId="LiveId" clId="{0EAFD678-0D2E-C44A-8D55-149B610410C9}" dt="2020-07-14T01:56:40.747" v="1521" actId="1076"/>
          <ac:picMkLst>
            <pc:docMk/>
            <pc:sldMk cId="986427467" sldId="593"/>
            <ac:picMk id="9" creationId="{B7C648E8-243D-DB43-9F30-24AF16CBAF3A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2" creationId="{EB76BBDD-8E75-4F44-8310-DB24F9644D4D}"/>
          </ac:picMkLst>
        </pc:picChg>
        <pc:picChg chg="add mod">
          <ac:chgData name="延齡 楊" userId="3b99287881d56c4f" providerId="LiveId" clId="{0EAFD678-0D2E-C44A-8D55-149B610410C9}" dt="2020-07-14T00:43:14.770" v="1051" actId="1076"/>
          <ac:picMkLst>
            <pc:docMk/>
            <pc:sldMk cId="986427467" sldId="593"/>
            <ac:picMk id="14" creationId="{B22D0599-6EB4-7E49-86F7-C11889CA84F6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5" creationId="{D20799ED-DCBE-A144-AD71-AAB573750FD2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17" creationId="{54A52234-B23E-0440-BC54-6E8224546A98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8" creationId="{188473E5-D270-0240-A5FA-72CC69734C94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20" creationId="{503D2BC8-7620-EC4B-A001-9000ACBF805E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0:59.917" v="2628"/>
        <pc:sldMkLst>
          <pc:docMk/>
          <pc:sldMk cId="444453486" sldId="594"/>
        </pc:sldMkLst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1:11:36.869" v="1217" actId="478"/>
          <ac:picMkLst>
            <pc:docMk/>
            <pc:sldMk cId="444453486" sldId="594"/>
            <ac:picMk id="3" creationId="{ABE28E38-C7D2-F54D-91BE-7D5881B955E0}"/>
          </ac:picMkLst>
        </pc:picChg>
        <pc:picChg chg="add mod">
          <ac:chgData name="延齡 楊" userId="3b99287881d56c4f" providerId="LiveId" clId="{0EAFD678-0D2E-C44A-8D55-149B610410C9}" dt="2020-07-14T01:09:43.720" v="1216" actId="1076"/>
          <ac:picMkLst>
            <pc:docMk/>
            <pc:sldMk cId="444453486" sldId="594"/>
            <ac:picMk id="17" creationId="{E4177225-BC5D-1A46-B8D1-A36A72FA2D49}"/>
          </ac:picMkLst>
        </pc:picChg>
        <pc:picChg chg="add del mod">
          <ac:chgData name="延齡 楊" userId="3b99287881d56c4f" providerId="LiveId" clId="{0EAFD678-0D2E-C44A-8D55-149B610410C9}" dt="2020-07-14T01:12:27.169" v="1225" actId="478"/>
          <ac:picMkLst>
            <pc:docMk/>
            <pc:sldMk cId="444453486" sldId="594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05:21.794" v="1183" actId="1076"/>
          <ac:picMkLst>
            <pc:docMk/>
            <pc:sldMk cId="444453486" sldId="594"/>
            <ac:picMk id="28" creationId="{E4D55F0F-9C2D-8543-A576-BF588FE5FFC9}"/>
          </ac:picMkLst>
        </pc:picChg>
        <pc:picChg chg="del">
          <ac:chgData name="延齡 楊" userId="3b99287881d56c4f" providerId="LiveId" clId="{0EAFD678-0D2E-C44A-8D55-149B610410C9}" dt="2020-07-14T00:59:38.397" v="1178" actId="478"/>
          <ac:picMkLst>
            <pc:docMk/>
            <pc:sldMk cId="444453486" sldId="594"/>
            <ac:picMk id="30" creationId="{B240B9A8-0418-FD49-9EB2-207B68307107}"/>
          </ac:picMkLst>
        </pc:picChg>
        <pc:picChg chg="add mod">
          <ac:chgData name="延齡 楊" userId="3b99287881d56c4f" providerId="LiveId" clId="{0EAFD678-0D2E-C44A-8D55-149B610410C9}" dt="2020-07-14T01:11:56.752" v="1224" actId="14100"/>
          <ac:picMkLst>
            <pc:docMk/>
            <pc:sldMk cId="444453486" sldId="594"/>
            <ac:picMk id="31" creationId="{3C75097E-D600-DC48-BB82-6289933B4AB4}"/>
          </ac:picMkLst>
        </pc:picChg>
        <pc:picChg chg="add mod">
          <ac:chgData name="延齡 楊" userId="3b99287881d56c4f" providerId="LiveId" clId="{0EAFD678-0D2E-C44A-8D55-149B610410C9}" dt="2020-07-14T01:12:36.896" v="1227" actId="1076"/>
          <ac:picMkLst>
            <pc:docMk/>
            <pc:sldMk cId="444453486" sldId="594"/>
            <ac:picMk id="33" creationId="{BD7F4DB7-ECF9-5945-A63C-12757F83B13A}"/>
          </ac:picMkLst>
        </pc:picChg>
        <pc:cxnChg chg="del mod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1" creationId="{385F7B87-5844-3A40-8B5D-160DA7958869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5" creationId="{9F66EF9E-0DC3-E846-BE0D-FFB170A9CE0B}"/>
          </ac:cxnSpMkLst>
        </pc:cxnChg>
      </pc:sldChg>
      <pc:sldChg chg="addSp delSp modSp add mod ord modAnim">
        <pc:chgData name="延齡 楊" userId="3b99287881d56c4f" providerId="LiveId" clId="{0EAFD678-0D2E-C44A-8D55-149B610410C9}" dt="2020-07-14T04:30:55.074" v="2627"/>
        <pc:sldMkLst>
          <pc:docMk/>
          <pc:sldMk cId="2483484219" sldId="595"/>
        </pc:sldMkLst>
        <pc:picChg chg="del">
          <ac:chgData name="延齡 楊" userId="3b99287881d56c4f" providerId="LiveId" clId="{0EAFD678-0D2E-C44A-8D55-149B610410C9}" dt="2020-07-14T01:05:37.896" v="1186" actId="478"/>
          <ac:picMkLst>
            <pc:docMk/>
            <pc:sldMk cId="2483484219" sldId="595"/>
            <ac:picMk id="3" creationId="{ABE28E38-C7D2-F54D-91BE-7D5881B955E0}"/>
          </ac:picMkLst>
        </pc:picChg>
        <pc:picChg chg="add del mod">
          <ac:chgData name="延齡 楊" userId="3b99287881d56c4f" providerId="LiveId" clId="{0EAFD678-0D2E-C44A-8D55-149B610410C9}" dt="2020-07-14T01:12:46.087" v="1228" actId="478"/>
          <ac:picMkLst>
            <pc:docMk/>
            <pc:sldMk cId="2483484219" sldId="595"/>
            <ac:picMk id="4" creationId="{44F6DD4A-0F18-FA49-87B0-EBAA55FE408A}"/>
          </ac:picMkLst>
        </pc:picChg>
        <pc:picChg chg="add mod">
          <ac:chgData name="延齡 楊" userId="3b99287881d56c4f" providerId="LiveId" clId="{0EAFD678-0D2E-C44A-8D55-149B610410C9}" dt="2020-07-14T01:08:38.755" v="1204" actId="1076"/>
          <ac:picMkLst>
            <pc:docMk/>
            <pc:sldMk cId="2483484219" sldId="595"/>
            <ac:picMk id="7" creationId="{28E355D9-610D-214A-83A1-A88E35AFA843}"/>
          </ac:picMkLst>
        </pc:picChg>
        <pc:picChg chg="add del mod">
          <ac:chgData name="延齡 楊" userId="3b99287881d56c4f" providerId="LiveId" clId="{0EAFD678-0D2E-C44A-8D55-149B610410C9}" dt="2020-07-14T01:13:35.646" v="1237" actId="478"/>
          <ac:picMkLst>
            <pc:docMk/>
            <pc:sldMk cId="2483484219" sldId="595"/>
            <ac:picMk id="9" creationId="{C3854C8D-86C9-D244-9F74-E106EED45AB4}"/>
          </ac:picMkLst>
        </pc:picChg>
        <pc:picChg chg="add mod">
          <ac:chgData name="延齡 楊" userId="3b99287881d56c4f" providerId="LiveId" clId="{0EAFD678-0D2E-C44A-8D55-149B610410C9}" dt="2020-07-14T01:08:24.415" v="1199" actId="1076"/>
          <ac:picMkLst>
            <pc:docMk/>
            <pc:sldMk cId="2483484219" sldId="595"/>
            <ac:picMk id="12" creationId="{57F00FB9-A6C5-C646-A26D-31AD5DA4559D}"/>
          </ac:picMkLst>
        </pc:picChg>
        <pc:picChg chg="add del mod">
          <ac:chgData name="延齡 楊" userId="3b99287881d56c4f" providerId="LiveId" clId="{0EAFD678-0D2E-C44A-8D55-149B610410C9}" dt="2020-07-14T01:15:24.962" v="1240" actId="478"/>
          <ac:picMkLst>
            <pc:docMk/>
            <pc:sldMk cId="2483484219" sldId="595"/>
            <ac:picMk id="15" creationId="{6982F8D0-403D-4542-BC3B-3F1442E7689E}"/>
          </ac:picMkLst>
        </pc:picChg>
        <pc:picChg chg="del">
          <ac:chgData name="延齡 楊" userId="3b99287881d56c4f" providerId="LiveId" clId="{0EAFD678-0D2E-C44A-8D55-149B610410C9}" dt="2020-07-14T01:05:41.202" v="1189" actId="478"/>
          <ac:picMkLst>
            <pc:docMk/>
            <pc:sldMk cId="2483484219" sldId="595"/>
            <ac:picMk id="17" creationId="{E4177225-BC5D-1A46-B8D1-A36A72FA2D49}"/>
          </ac:picMkLst>
        </pc:picChg>
        <pc:picChg chg="add mod">
          <ac:chgData name="延齡 楊" userId="3b99287881d56c4f" providerId="LiveId" clId="{0EAFD678-0D2E-C44A-8D55-149B610410C9}" dt="2020-07-14T01:14:11.617" v="1239" actId="1076"/>
          <ac:picMkLst>
            <pc:docMk/>
            <pc:sldMk cId="2483484219" sldId="595"/>
            <ac:picMk id="18" creationId="{AA21A4BA-A784-DD42-8FBC-9CAC38022119}"/>
          </ac:picMkLst>
        </pc:picChg>
        <pc:picChg chg="del">
          <ac:chgData name="延齡 楊" userId="3b99287881d56c4f" providerId="LiveId" clId="{0EAFD678-0D2E-C44A-8D55-149B610410C9}" dt="2020-07-14T01:05:38.992" v="1187" actId="478"/>
          <ac:picMkLst>
            <pc:docMk/>
            <pc:sldMk cId="2483484219" sldId="595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15:52.749" v="1249" actId="14100"/>
          <ac:picMkLst>
            <pc:docMk/>
            <pc:sldMk cId="2483484219" sldId="595"/>
            <ac:picMk id="21" creationId="{91E12BDA-F3F6-D04A-A6FD-BF517A0C48A2}"/>
          </ac:picMkLst>
        </pc:picChg>
        <pc:picChg chg="del">
          <ac:chgData name="延齡 楊" userId="3b99287881d56c4f" providerId="LiveId" clId="{0EAFD678-0D2E-C44A-8D55-149B610410C9}" dt="2020-07-14T01:05:40.088" v="1188" actId="478"/>
          <ac:picMkLst>
            <pc:docMk/>
            <pc:sldMk cId="2483484219" sldId="595"/>
            <ac:picMk id="28" creationId="{E4D55F0F-9C2D-8543-A576-BF588FE5FFC9}"/>
          </ac:picMkLst>
        </pc:picChg>
      </pc:sldChg>
      <pc:sldChg chg="addSp delSp modSp add mod delAnim modAnim modNotesTx">
        <pc:chgData name="延齡 楊" userId="3b99287881d56c4f" providerId="LiveId" clId="{0EAFD678-0D2E-C44A-8D55-149B610410C9}" dt="2020-07-14T02:16:40.102" v="1716" actId="20577"/>
        <pc:sldMkLst>
          <pc:docMk/>
          <pc:sldMk cId="3903389418" sldId="596"/>
        </pc:sldMkLst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" creationId="{F0D73152-B6E1-A141-8681-98997925910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7" creationId="{C4825A1A-CC30-5747-8676-4102A158067C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8" creationId="{45CBD78F-E079-CD49-8DE6-8C9FF682366B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30" creationId="{CB9DE78B-75B4-E74E-80FB-D2E7B3E0D10D}"/>
          </ac:spMkLst>
        </pc:spChg>
        <pc:spChg chg="add mod">
          <ac:chgData name="延齡 楊" userId="3b99287881d56c4f" providerId="LiveId" clId="{0EAFD678-0D2E-C44A-8D55-149B610410C9}" dt="2020-07-14T02:13:49.371" v="1709" actId="1076"/>
          <ac:spMkLst>
            <pc:docMk/>
            <pc:sldMk cId="3903389418" sldId="596"/>
            <ac:spMk id="31" creationId="{B06F35AE-A534-514E-B05A-0B3484B568CC}"/>
          </ac:spMkLst>
        </pc:spChg>
        <pc:spChg chg="add mod">
          <ac:chgData name="延齡 楊" userId="3b99287881d56c4f" providerId="LiveId" clId="{0EAFD678-0D2E-C44A-8D55-149B610410C9}" dt="2020-07-14T02:13:33.359" v="1708" actId="1076"/>
          <ac:spMkLst>
            <pc:docMk/>
            <pc:sldMk cId="3903389418" sldId="596"/>
            <ac:spMk id="32" creationId="{103A7E93-C247-244E-86CC-3D9B915DA948}"/>
          </ac:spMkLst>
        </pc:spChg>
        <pc:spChg chg="add mod">
          <ac:chgData name="延齡 楊" userId="3b99287881d56c4f" providerId="LiveId" clId="{0EAFD678-0D2E-C44A-8D55-149B610410C9}" dt="2020-07-14T02:13:16.696" v="1705" actId="1076"/>
          <ac:spMkLst>
            <pc:docMk/>
            <pc:sldMk cId="3903389418" sldId="596"/>
            <ac:spMk id="33" creationId="{BC680353-ECBA-E94B-B46E-5A73901962FB}"/>
          </ac:spMkLst>
        </pc:spChg>
        <pc:spChg chg="add mod">
          <ac:chgData name="延齡 楊" userId="3b99287881d56c4f" providerId="LiveId" clId="{0EAFD678-0D2E-C44A-8D55-149B610410C9}" dt="2020-07-14T02:13:22.385" v="1707" actId="1076"/>
          <ac:spMkLst>
            <pc:docMk/>
            <pc:sldMk cId="3903389418" sldId="596"/>
            <ac:spMk id="34" creationId="{58AD58A2-721E-424D-85E2-245FD969BB18}"/>
          </ac:spMkLst>
        </pc:spChg>
        <pc:picChg chg="del">
          <ac:chgData name="延齡 楊" userId="3b99287881d56c4f" providerId="LiveId" clId="{0EAFD678-0D2E-C44A-8D55-149B610410C9}" dt="2020-07-14T01:30:36.469" v="1347" actId="478"/>
          <ac:picMkLst>
            <pc:docMk/>
            <pc:sldMk cId="3903389418" sldId="596"/>
            <ac:picMk id="37" creationId="{BF3B3C51-CE4A-EF42-8CE8-5518F0B7886D}"/>
          </ac:picMkLst>
        </pc:picChg>
        <pc:cxnChg chg="del mod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1" creationId="{385F7B87-5844-3A40-8B5D-160DA7958869}"/>
          </ac:cxnSpMkLst>
        </pc:cxnChg>
        <pc:cxnChg chg="add mod">
          <ac:chgData name="延齡 楊" userId="3b99287881d56c4f" providerId="LiveId" clId="{0EAFD678-0D2E-C44A-8D55-149B610410C9}" dt="2020-07-14T02:12:46.471" v="1694" actId="1076"/>
          <ac:cxnSpMkLst>
            <pc:docMk/>
            <pc:sldMk cId="3903389418" sldId="596"/>
            <ac:cxnSpMk id="24" creationId="{321CA4A5-204E-8E4E-B2A8-D08936E25481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5" creationId="{9F66EF9E-0DC3-E846-BE0D-FFB170A9CE0B}"/>
          </ac:cxnSpMkLst>
        </pc:cxnChg>
        <pc:cxnChg chg="add mod">
          <ac:chgData name="延齡 楊" userId="3b99287881d56c4f" providerId="LiveId" clId="{0EAFD678-0D2E-C44A-8D55-149B610410C9}" dt="2020-07-14T02:13:33.359" v="1708" actId="1076"/>
          <ac:cxnSpMkLst>
            <pc:docMk/>
            <pc:sldMk cId="3903389418" sldId="596"/>
            <ac:cxnSpMk id="29" creationId="{CD33F8EF-C820-5246-B6C8-67A0790326E8}"/>
          </ac:cxnSpMkLst>
        </pc:cxnChg>
      </pc:sldChg>
      <pc:sldChg chg="addSp delSp modSp add mod">
        <pc:chgData name="延齡 楊" userId="3b99287881d56c4f" providerId="LiveId" clId="{0EAFD678-0D2E-C44A-8D55-149B610410C9}" dt="2020-07-14T01:56:24.064" v="1519" actId="20577"/>
        <pc:sldMkLst>
          <pc:docMk/>
          <pc:sldMk cId="1003867011" sldId="597"/>
        </pc:sldMkLst>
        <pc:spChg chg="mod">
          <ac:chgData name="延齡 楊" userId="3b99287881d56c4f" providerId="LiveId" clId="{0EAFD678-0D2E-C44A-8D55-149B610410C9}" dt="2020-07-14T01:56:24.064" v="1519" actId="20577"/>
          <ac:spMkLst>
            <pc:docMk/>
            <pc:sldMk cId="1003867011" sldId="59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1:39:46.003" v="1425" actId="1035"/>
          <ac:spMkLst>
            <pc:docMk/>
            <pc:sldMk cId="1003867011" sldId="597"/>
            <ac:spMk id="12" creationId="{9700D094-2934-E14A-A47B-C97FDCF4153B}"/>
          </ac:spMkLst>
        </pc:spChg>
        <pc:spChg chg="add del">
          <ac:chgData name="延齡 楊" userId="3b99287881d56c4f" providerId="LiveId" clId="{0EAFD678-0D2E-C44A-8D55-149B610410C9}" dt="2020-07-14T01:48:53.665" v="1500" actId="478"/>
          <ac:spMkLst>
            <pc:docMk/>
            <pc:sldMk cId="1003867011" sldId="597"/>
            <ac:spMk id="23" creationId="{EB8AE68C-CE96-2641-9958-E40611D4DFF5}"/>
          </ac:spMkLst>
        </pc:spChg>
        <pc:spChg chg="add mod">
          <ac:chgData name="延齡 楊" userId="3b99287881d56c4f" providerId="LiveId" clId="{0EAFD678-0D2E-C44A-8D55-149B610410C9}" dt="2020-07-14T01:49:34.582" v="1505" actId="692"/>
          <ac:spMkLst>
            <pc:docMk/>
            <pc:sldMk cId="1003867011" sldId="597"/>
            <ac:spMk id="24" creationId="{5689282A-AF82-ED47-89A1-5745224E69F5}"/>
          </ac:spMkLst>
        </pc:spChg>
        <pc:picChg chg="add del mod">
          <ac:chgData name="延齡 楊" userId="3b99287881d56c4f" providerId="LiveId" clId="{0EAFD678-0D2E-C44A-8D55-149B610410C9}" dt="2020-07-14T01:36:34.306" v="1396" actId="478"/>
          <ac:picMkLst>
            <pc:docMk/>
            <pc:sldMk cId="1003867011" sldId="597"/>
            <ac:picMk id="3" creationId="{74454E3D-F6CC-3F40-ADBE-786710D75AF0}"/>
          </ac:picMkLst>
        </pc:picChg>
        <pc:picChg chg="del">
          <ac:chgData name="延齡 楊" userId="3b99287881d56c4f" providerId="LiveId" clId="{0EAFD678-0D2E-C44A-8D55-149B610410C9}" dt="2020-07-14T01:31:08.244" v="1349" actId="478"/>
          <ac:picMkLst>
            <pc:docMk/>
            <pc:sldMk cId="1003867011" sldId="597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1:36:39.015" v="1397" actId="478"/>
          <ac:picMkLst>
            <pc:docMk/>
            <pc:sldMk cId="1003867011" sldId="597"/>
            <ac:picMk id="7" creationId="{4BD78622-63E9-394B-B15F-193ACC643D45}"/>
          </ac:picMkLst>
        </pc:picChg>
        <pc:picChg chg="add del mod">
          <ac:chgData name="延齡 楊" userId="3b99287881d56c4f" providerId="LiveId" clId="{0EAFD678-0D2E-C44A-8D55-149B610410C9}" dt="2020-07-14T01:39:08.779" v="1408" actId="478"/>
          <ac:picMkLst>
            <pc:docMk/>
            <pc:sldMk cId="1003867011" sldId="597"/>
            <ac:picMk id="11" creationId="{525492F9-6DAD-184D-AE2D-90224B06B2EF}"/>
          </ac:picMkLst>
        </pc:picChg>
        <pc:picChg chg="add del mod">
          <ac:chgData name="延齡 楊" userId="3b99287881d56c4f" providerId="LiveId" clId="{0EAFD678-0D2E-C44A-8D55-149B610410C9}" dt="2020-07-14T01:39:10.094" v="1409" actId="478"/>
          <ac:picMkLst>
            <pc:docMk/>
            <pc:sldMk cId="1003867011" sldId="597"/>
            <ac:picMk id="14" creationId="{7630FFC9-CDA8-0541-8C87-CDA40D3BF943}"/>
          </ac:picMkLst>
        </pc:picChg>
        <pc:picChg chg="add mod">
          <ac:chgData name="延齡 楊" userId="3b99287881d56c4f" providerId="LiveId" clId="{0EAFD678-0D2E-C44A-8D55-149B610410C9}" dt="2020-07-14T01:39:38.839" v="1415" actId="167"/>
          <ac:picMkLst>
            <pc:docMk/>
            <pc:sldMk cId="1003867011" sldId="597"/>
            <ac:picMk id="16" creationId="{A7766525-2BD9-FB49-92CC-E83AC1E8507D}"/>
          </ac:picMkLst>
        </pc:picChg>
        <pc:picChg chg="del">
          <ac:chgData name="延齡 楊" userId="3b99287881d56c4f" providerId="LiveId" clId="{0EAFD678-0D2E-C44A-8D55-149B610410C9}" dt="2020-07-14T01:33:19.645" v="1370" actId="478"/>
          <ac:picMkLst>
            <pc:docMk/>
            <pc:sldMk cId="1003867011" sldId="597"/>
            <ac:picMk id="18" creationId="{F3C8A200-2D4A-E14E-AB42-6893225FC92A}"/>
          </ac:picMkLst>
        </pc:picChg>
        <pc:picChg chg="add mod">
          <ac:chgData name="延齡 楊" userId="3b99287881d56c4f" providerId="LiveId" clId="{0EAFD678-0D2E-C44A-8D55-149B610410C9}" dt="2020-07-14T01:39:56.728" v="1429" actId="1076"/>
          <ac:picMkLst>
            <pc:docMk/>
            <pc:sldMk cId="1003867011" sldId="597"/>
            <ac:picMk id="19" creationId="{B94C53C1-19CB-0747-AE17-C700D6D2D4FB}"/>
          </ac:picMkLst>
        </pc:picChg>
        <pc:picChg chg="del">
          <ac:chgData name="延齡 楊" userId="3b99287881d56c4f" providerId="LiveId" clId="{0EAFD678-0D2E-C44A-8D55-149B610410C9}" dt="2020-07-14T01:33:20.851" v="1371" actId="478"/>
          <ac:picMkLst>
            <pc:docMk/>
            <pc:sldMk cId="1003867011" sldId="597"/>
            <ac:picMk id="20" creationId="{E3F230CA-9951-FD4E-9A39-6365410158AB}"/>
          </ac:picMkLst>
        </pc:picChg>
        <pc:cxnChg chg="add del">
          <ac:chgData name="延齡 楊" userId="3b99287881d56c4f" providerId="LiveId" clId="{0EAFD678-0D2E-C44A-8D55-149B610410C9}" dt="2020-07-14T01:48:36.984" v="1498" actId="478"/>
          <ac:cxnSpMkLst>
            <pc:docMk/>
            <pc:sldMk cId="1003867011" sldId="597"/>
            <ac:cxnSpMk id="22" creationId="{606CC3E5-986E-7644-A739-E59D0A87187B}"/>
          </ac:cxnSpMkLst>
        </pc:cxnChg>
      </pc:sldChg>
      <pc:sldChg chg="modSp add mod">
        <pc:chgData name="延齡 楊" userId="3b99287881d56c4f" providerId="LiveId" clId="{0EAFD678-0D2E-C44A-8D55-149B610410C9}" dt="2020-07-14T01:33:16.266" v="1369" actId="1076"/>
        <pc:sldMkLst>
          <pc:docMk/>
          <pc:sldMk cId="4226222837" sldId="598"/>
        </pc:sldMkLst>
        <pc:spChg chg="mod">
          <ac:chgData name="延齡 楊" userId="3b99287881d56c4f" providerId="LiveId" clId="{0EAFD678-0D2E-C44A-8D55-149B610410C9}" dt="2020-07-14T01:33:12.808" v="1368" actId="20577"/>
          <ac:spMkLst>
            <pc:docMk/>
            <pc:sldMk cId="4226222837" sldId="598"/>
            <ac:spMk id="5" creationId="{4E37F0E2-A711-CC48-B5C7-D0984A539196}"/>
          </ac:spMkLst>
        </pc:spChg>
        <pc:picChg chg="mod">
          <ac:chgData name="延齡 楊" userId="3b99287881d56c4f" providerId="LiveId" clId="{0EAFD678-0D2E-C44A-8D55-149B610410C9}" dt="2020-07-14T01:33:16.266" v="1369" actId="1076"/>
          <ac:picMkLst>
            <pc:docMk/>
            <pc:sldMk cId="4226222837" sldId="598"/>
            <ac:picMk id="20" creationId="{E3F230CA-9951-FD4E-9A39-6365410158AB}"/>
          </ac:picMkLst>
        </pc:picChg>
      </pc:sldChg>
      <pc:sldChg chg="add modAnim">
        <pc:chgData name="延齡 楊" userId="3b99287881d56c4f" providerId="LiveId" clId="{0EAFD678-0D2E-C44A-8D55-149B610410C9}" dt="2020-07-14T04:30:41.627" v="2626"/>
        <pc:sldMkLst>
          <pc:docMk/>
          <pc:sldMk cId="3946787799" sldId="599"/>
        </pc:sldMkLst>
      </pc:sldChg>
      <pc:sldChg chg="addSp delSp modSp add mod modAnim">
        <pc:chgData name="延齡 楊" userId="3b99287881d56c4f" providerId="LiveId" clId="{0EAFD678-0D2E-C44A-8D55-149B610410C9}" dt="2020-07-14T02:39:30.949" v="1869" actId="478"/>
        <pc:sldMkLst>
          <pc:docMk/>
          <pc:sldMk cId="1518732362" sldId="600"/>
        </pc:sldMkLst>
        <pc:spChg chg="mod">
          <ac:chgData name="延齡 楊" userId="3b99287881d56c4f" providerId="LiveId" clId="{0EAFD678-0D2E-C44A-8D55-149B610410C9}" dt="2020-07-14T02:24:04.368" v="1749" actId="20577"/>
          <ac:spMkLst>
            <pc:docMk/>
            <pc:sldMk cId="1518732362" sldId="600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23:38.318" v="1720" actId="478"/>
          <ac:spMkLst>
            <pc:docMk/>
            <pc:sldMk cId="1518732362" sldId="600"/>
            <ac:spMk id="6" creationId="{9E3929C6-7D30-B740-8E13-85F13B9F95E2}"/>
          </ac:spMkLst>
        </pc:spChg>
        <pc:spChg chg="del">
          <ac:chgData name="延齡 楊" userId="3b99287881d56c4f" providerId="LiveId" clId="{0EAFD678-0D2E-C44A-8D55-149B610410C9}" dt="2020-07-14T02:23:23.591" v="1718" actId="478"/>
          <ac:spMkLst>
            <pc:docMk/>
            <pc:sldMk cId="1518732362" sldId="600"/>
            <ac:spMk id="8" creationId="{9A2BC9C5-9E80-7B49-8486-AA47C1B79DFB}"/>
          </ac:spMkLst>
        </pc:spChg>
        <pc:spChg chg="add mod">
          <ac:chgData name="延齡 楊" userId="3b99287881d56c4f" providerId="LiveId" clId="{0EAFD678-0D2E-C44A-8D55-149B610410C9}" dt="2020-07-14T02:25:25.671" v="1767" actId="14100"/>
          <ac:spMkLst>
            <pc:docMk/>
            <pc:sldMk cId="1518732362" sldId="600"/>
            <ac:spMk id="10" creationId="{00A48ECA-C6EC-BF42-AA05-18485A5E9FAC}"/>
          </ac:spMkLst>
        </pc:spChg>
        <pc:spChg chg="add mod">
          <ac:chgData name="延齡 楊" userId="3b99287881d56c4f" providerId="LiveId" clId="{0EAFD678-0D2E-C44A-8D55-149B610410C9}" dt="2020-07-14T02:24:27.165" v="1758"/>
          <ac:spMkLst>
            <pc:docMk/>
            <pc:sldMk cId="1518732362" sldId="600"/>
            <ac:spMk id="11" creationId="{551A3F93-4885-014C-9207-BEF1EC71DE61}"/>
          </ac:spMkLst>
        </pc:spChg>
        <pc:spChg chg="mod">
          <ac:chgData name="延齡 楊" userId="3b99287881d56c4f" providerId="LiveId" clId="{0EAFD678-0D2E-C44A-8D55-149B610410C9}" dt="2020-07-14T02:24:45.441" v="1763" actId="1076"/>
          <ac:spMkLst>
            <pc:docMk/>
            <pc:sldMk cId="1518732362" sldId="600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0.949" v="1869" actId="478"/>
          <ac:picMkLst>
            <pc:docMk/>
            <pc:sldMk cId="1518732362" sldId="600"/>
            <ac:picMk id="4" creationId="{2979B9CC-BD24-6542-95B3-802F37F8FF3D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1:07.421" v="2629"/>
        <pc:sldMkLst>
          <pc:docMk/>
          <pc:sldMk cId="2643613499" sldId="601"/>
        </pc:sldMkLst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0" creationId="{00A48ECA-C6EC-BF42-AA05-18485A5E9FAC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1" creationId="{551A3F93-4885-014C-9207-BEF1EC71DE61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3.511" v="1870" actId="478"/>
          <ac:picMkLst>
            <pc:docMk/>
            <pc:sldMk cId="2643613499" sldId="601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6" creationId="{ED1116D5-C55F-3A4C-8FB1-94B4D97FB774}"/>
          </ac:picMkLst>
        </pc:picChg>
        <pc:picChg chg="add mod">
          <ac:chgData name="延齡 楊" userId="3b99287881d56c4f" providerId="LiveId" clId="{0EAFD678-0D2E-C44A-8D55-149B610410C9}" dt="2020-07-14T02:32:30.842" v="1798" actId="1076"/>
          <ac:picMkLst>
            <pc:docMk/>
            <pc:sldMk cId="2643613499" sldId="601"/>
            <ac:picMk id="8" creationId="{B4083D2B-E858-7D4D-8027-A0EE462AECA5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2:35.637" v="1801" actId="1076"/>
          <ac:picMkLst>
            <pc:docMk/>
            <pc:sldMk cId="2643613499" sldId="601"/>
            <ac:picMk id="17" creationId="{25C9A733-265D-A142-A6D4-2567A8DDC3BB}"/>
          </ac:picMkLst>
        </pc:picChg>
      </pc:sldChg>
      <pc:sldChg chg="addSp delSp modSp add mod">
        <pc:chgData name="延齡 楊" userId="3b99287881d56c4f" providerId="LiveId" clId="{0EAFD678-0D2E-C44A-8D55-149B610410C9}" dt="2020-07-14T02:39:36.415" v="1871" actId="478"/>
        <pc:sldMkLst>
          <pc:docMk/>
          <pc:sldMk cId="2733244329" sldId="602"/>
        </pc:sldMkLst>
        <pc:spChg chg="add mod">
          <ac:chgData name="延齡 楊" userId="3b99287881d56c4f" providerId="LiveId" clId="{0EAFD678-0D2E-C44A-8D55-149B610410C9}" dt="2020-07-14T02:38:21.334" v="1861" actId="1076"/>
          <ac:spMkLst>
            <pc:docMk/>
            <pc:sldMk cId="2733244329" sldId="602"/>
            <ac:spMk id="16" creationId="{FAAF0DC7-BB23-D74B-B7B9-8B3EB516F737}"/>
          </ac:spMkLst>
        </pc:sp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3" creationId="{F5309598-D0F7-7149-8BDA-A3674F1B6012}"/>
          </ac:picMkLst>
        </pc:picChg>
        <pc:picChg chg="del">
          <ac:chgData name="延齡 楊" userId="3b99287881d56c4f" providerId="LiveId" clId="{0EAFD678-0D2E-C44A-8D55-149B610410C9}" dt="2020-07-14T02:39:36.415" v="1871" actId="478"/>
          <ac:picMkLst>
            <pc:docMk/>
            <pc:sldMk cId="2733244329" sldId="602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4T02:33:33.429" v="1803" actId="478"/>
          <ac:picMkLst>
            <pc:docMk/>
            <pc:sldMk cId="2733244329" sldId="602"/>
            <ac:picMk id="6" creationId="{ED1116D5-C55F-3A4C-8FB1-94B4D97FB774}"/>
          </ac:picMkLst>
        </pc:picChg>
        <pc:picChg chg="del">
          <ac:chgData name="延齡 楊" userId="3b99287881d56c4f" providerId="LiveId" clId="{0EAFD678-0D2E-C44A-8D55-149B610410C9}" dt="2020-07-14T02:33:35.638" v="1805" actId="478"/>
          <ac:picMkLst>
            <pc:docMk/>
            <pc:sldMk cId="2733244329" sldId="602"/>
            <ac:picMk id="8" creationId="{B4083D2B-E858-7D4D-8027-A0EE462AECA5}"/>
          </ac:picMkLst>
        </pc:picChg>
        <pc:picChg chg="del">
          <ac:chgData name="延齡 楊" userId="3b99287881d56c4f" providerId="LiveId" clId="{0EAFD678-0D2E-C44A-8D55-149B610410C9}" dt="2020-07-14T02:33:34.440" v="1804" actId="478"/>
          <ac:picMkLst>
            <pc:docMk/>
            <pc:sldMk cId="2733244329" sldId="602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13" creationId="{C32D4E72-FC27-614B-8DF4-561369ECEBA7}"/>
          </ac:picMkLst>
        </pc:picChg>
        <pc:picChg chg="del">
          <ac:chgData name="延齡 楊" userId="3b99287881d56c4f" providerId="LiveId" clId="{0EAFD678-0D2E-C44A-8D55-149B610410C9}" dt="2020-07-14T02:33:36.927" v="1806" actId="478"/>
          <ac:picMkLst>
            <pc:docMk/>
            <pc:sldMk cId="2733244329" sldId="602"/>
            <ac:picMk id="17" creationId="{25C9A733-265D-A142-A6D4-2567A8DDC3BB}"/>
          </ac:picMkLst>
        </pc:picChg>
      </pc:sldChg>
      <pc:sldChg chg="delSp add mod">
        <pc:chgData name="延齡 楊" userId="3b99287881d56c4f" providerId="LiveId" clId="{0EAFD678-0D2E-C44A-8D55-149B610410C9}" dt="2020-07-14T04:36:55.189" v="2659" actId="478"/>
        <pc:sldMkLst>
          <pc:docMk/>
          <pc:sldMk cId="297390181" sldId="603"/>
        </pc:sldMkLst>
        <pc:picChg chg="del">
          <ac:chgData name="延齡 楊" userId="3b99287881d56c4f" providerId="LiveId" clId="{0EAFD678-0D2E-C44A-8D55-149B610410C9}" dt="2020-07-14T04:36:55.189" v="2659" actId="478"/>
          <ac:picMkLst>
            <pc:docMk/>
            <pc:sldMk cId="297390181" sldId="603"/>
            <ac:picMk id="4" creationId="{2979B9CC-BD24-6542-95B3-802F37F8FF3D}"/>
          </ac:picMkLst>
        </pc:picChg>
      </pc:sldChg>
      <pc:sldChg chg="addSp delSp modSp add mod modAnim">
        <pc:chgData name="延齡 楊" userId="3b99287881d56c4f" providerId="LiveId" clId="{0EAFD678-0D2E-C44A-8D55-149B610410C9}" dt="2020-07-14T04:00:52.624" v="2499"/>
        <pc:sldMkLst>
          <pc:docMk/>
          <pc:sldMk cId="3706458397" sldId="605"/>
        </pc:sldMkLst>
        <pc:spChg chg="mod">
          <ac:chgData name="延齡 楊" userId="3b99287881d56c4f" providerId="LiveId" clId="{0EAFD678-0D2E-C44A-8D55-149B610410C9}" dt="2020-07-14T03:34:54.235" v="2341" actId="20577"/>
          <ac:spMkLst>
            <pc:docMk/>
            <pc:sldMk cId="3706458397" sldId="605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31:10.363" v="2298"/>
          <ac:spMkLst>
            <pc:docMk/>
            <pc:sldMk cId="3706458397" sldId="605"/>
            <ac:spMk id="15" creationId="{D60E404A-9B6E-E64B-AC3E-7E891D284D35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29" creationId="{9CE32E9B-EF40-5944-B2BF-6BB1775CCE57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1" creationId="{C1DA1916-2ADE-704F-BE95-0B684EDC190D}"/>
          </ac:spMkLst>
        </pc:spChg>
        <pc:spChg chg="del mod">
          <ac:chgData name="延齡 楊" userId="3b99287881d56c4f" providerId="LiveId" clId="{0EAFD678-0D2E-C44A-8D55-149B610410C9}" dt="2020-07-14T03:34:25.835" v="2338" actId="478"/>
          <ac:spMkLst>
            <pc:docMk/>
            <pc:sldMk cId="3706458397" sldId="605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4" creationId="{BC7BFA19-6819-E14E-BBB0-CB345A4524FB}"/>
          </ac:spMkLst>
        </pc:spChg>
        <pc:spChg chg="del">
          <ac:chgData name="延齡 楊" userId="3b99287881d56c4f" providerId="LiveId" clId="{0EAFD678-0D2E-C44A-8D55-149B610410C9}" dt="2020-07-14T03:33:19.845" v="2325" actId="478"/>
          <ac:spMkLst>
            <pc:docMk/>
            <pc:sldMk cId="3706458397" sldId="605"/>
            <ac:spMk id="46" creationId="{E514D4CD-D1CF-9347-8179-EF7836E118D2}"/>
          </ac:spMkLst>
        </pc:sp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9" creationId="{8CC0C245-51CC-484A-AF81-10CC3E63FE78}"/>
          </ac:picMkLst>
        </pc:picChg>
        <pc:picChg chg="del">
          <ac:chgData name="延齡 楊" userId="3b99287881d56c4f" providerId="LiveId" clId="{0EAFD678-0D2E-C44A-8D55-149B610410C9}" dt="2020-07-14T03:28:32.990" v="2283" actId="478"/>
          <ac:picMkLst>
            <pc:docMk/>
            <pc:sldMk cId="3706458397" sldId="605"/>
            <ac:picMk id="10" creationId="{CAF7CBE3-6C6D-994F-8E3A-6920AD995A7B}"/>
          </ac:picMkLst>
        </pc:picChg>
        <pc:picChg chg="del">
          <ac:chgData name="延齡 楊" userId="3b99287881d56c4f" providerId="LiveId" clId="{0EAFD678-0D2E-C44A-8D55-149B610410C9}" dt="2020-07-14T03:28:34.565" v="2284" actId="478"/>
          <ac:picMkLst>
            <pc:docMk/>
            <pc:sldMk cId="3706458397" sldId="605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3" creationId="{3DA95C82-BA68-4E41-A123-6AF97E718DC5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4" creationId="{FCCF5B46-E7C5-9448-927F-1F5DD4E0E3C1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6" creationId="{23EE11BF-BA34-AB4D-BCC6-CE60E12B414B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0" creationId="{9C40F0A4-0102-D546-8D1A-BB5B69BBB1E3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2" creationId="{06A9B46F-A110-AC43-B276-CBD2089B2AAF}"/>
          </ac:picMkLst>
        </pc:picChg>
      </pc:sldChg>
      <pc:sldChg chg="addSp delSp modSp add mod modAnim">
        <pc:chgData name="延齡 楊" userId="3b99287881d56c4f" providerId="LiveId" clId="{0EAFD678-0D2E-C44A-8D55-149B610410C9}" dt="2020-07-14T04:01:22.672" v="2502"/>
        <pc:sldMkLst>
          <pc:docMk/>
          <pc:sldMk cId="301155087" sldId="606"/>
        </pc:sldMkLst>
        <pc:spChg chg="mod">
          <ac:chgData name="延齡 楊" userId="3b99287881d56c4f" providerId="LiveId" clId="{0EAFD678-0D2E-C44A-8D55-149B610410C9}" dt="2020-07-14T03:34:49.143" v="2339"/>
          <ac:spMkLst>
            <pc:docMk/>
            <pc:sldMk cId="301155087" sldId="606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3:38:02.621" v="2382" actId="1076"/>
          <ac:spMkLst>
            <pc:docMk/>
            <pc:sldMk cId="301155087" sldId="606"/>
            <ac:spMk id="29" creationId="{9CE32E9B-EF40-5944-B2BF-6BB1775CCE57}"/>
          </ac:spMkLst>
        </pc:spChg>
        <pc:spChg chg="mod">
          <ac:chgData name="延齡 楊" userId="3b99287881d56c4f" providerId="LiveId" clId="{0EAFD678-0D2E-C44A-8D55-149B610410C9}" dt="2020-07-14T03:37:55.214" v="2381" actId="1076"/>
          <ac:spMkLst>
            <pc:docMk/>
            <pc:sldMk cId="301155087" sldId="606"/>
            <ac:spMk id="30" creationId="{C285C000-377A-FD43-A8E2-EA2371AB29E0}"/>
          </ac:spMkLst>
        </pc:spChg>
        <pc:spChg chg="del mod">
          <ac:chgData name="延齡 楊" userId="3b99287881d56c4f" providerId="LiveId" clId="{0EAFD678-0D2E-C44A-8D55-149B610410C9}" dt="2020-07-14T03:38:31.712" v="2391" actId="478"/>
          <ac:spMkLst>
            <pc:docMk/>
            <pc:sldMk cId="301155087" sldId="606"/>
            <ac:spMk id="31" creationId="{C1DA1916-2ADE-704F-BE95-0B684EDC190D}"/>
          </ac:spMkLst>
        </pc:spChg>
        <pc:spChg chg="add mod">
          <ac:chgData name="延齡 楊" userId="3b99287881d56c4f" providerId="LiveId" clId="{0EAFD678-0D2E-C44A-8D55-149B610410C9}" dt="2020-07-14T03:38:29.610" v="2390" actId="1076"/>
          <ac:spMkLst>
            <pc:docMk/>
            <pc:sldMk cId="301155087" sldId="606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34:18.933" v="2337" actId="478"/>
          <ac:spMkLst>
            <pc:docMk/>
            <pc:sldMk cId="301155087" sldId="606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8:07.907" v="2383" actId="1076"/>
          <ac:spMkLst>
            <pc:docMk/>
            <pc:sldMk cId="301155087" sldId="606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8:22.012" v="2387" actId="1076"/>
          <ac:spMkLst>
            <pc:docMk/>
            <pc:sldMk cId="301155087" sldId="606"/>
            <ac:spMk id="44" creationId="{BC7BFA19-6819-E14E-BBB0-CB345A4524FB}"/>
          </ac:spMkLst>
        </pc:spChg>
        <pc:picChg chg="del">
          <ac:chgData name="延齡 楊" userId="3b99287881d56c4f" providerId="LiveId" clId="{0EAFD678-0D2E-C44A-8D55-149B610410C9}" dt="2020-07-14T03:35:53.536" v="2346" actId="478"/>
          <ac:picMkLst>
            <pc:docMk/>
            <pc:sldMk cId="301155087" sldId="606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8" creationId="{46D8A84F-1B1B-C74E-A8E2-29552D01D844}"/>
          </ac:picMkLst>
        </pc:picChg>
        <pc:picChg chg="del">
          <ac:chgData name="延齡 楊" userId="3b99287881d56c4f" providerId="LiveId" clId="{0EAFD678-0D2E-C44A-8D55-149B610410C9}" dt="2020-07-14T03:35:56.519" v="2348" actId="478"/>
          <ac:picMkLst>
            <pc:docMk/>
            <pc:sldMk cId="301155087" sldId="606"/>
            <ac:picMk id="9" creationId="{8CC0C245-51CC-484A-AF81-10CC3E63FE78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35:59.159" v="2350" actId="478"/>
          <ac:picMkLst>
            <pc:docMk/>
            <pc:sldMk cId="301155087" sldId="606"/>
            <ac:picMk id="13" creationId="{3DA95C82-BA68-4E41-A123-6AF97E718D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4" creationId="{9B2F1622-8FD3-2D4A-9C89-89CFB3F149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35:57.764" v="2349" actId="478"/>
          <ac:picMkLst>
            <pc:docMk/>
            <pc:sldMk cId="301155087" sldId="606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36:01.098" v="2351" actId="478"/>
          <ac:picMkLst>
            <pc:docMk/>
            <pc:sldMk cId="301155087" sldId="606"/>
            <ac:picMk id="20" creationId="{9C40F0A4-0102-D546-8D1A-BB5B69BBB1E3}"/>
          </ac:picMkLst>
        </pc:picChg>
        <pc:picChg chg="del">
          <ac:chgData name="延齡 楊" userId="3b99287881d56c4f" providerId="LiveId" clId="{0EAFD678-0D2E-C44A-8D55-149B610410C9}" dt="2020-07-14T03:35:54.824" v="2347" actId="478"/>
          <ac:picMkLst>
            <pc:docMk/>
            <pc:sldMk cId="301155087" sldId="606"/>
            <ac:picMk id="22" creationId="{06A9B46F-A110-AC43-B276-CBD2089B2AAF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23" creationId="{6C424932-515E-4C45-AF57-40307A90E1E1}"/>
          </ac:picMkLst>
        </pc:picChg>
      </pc:sldChg>
      <pc:sldChg chg="addSp delSp modSp add mod modAnim">
        <pc:chgData name="延齡 楊" userId="3b99287881d56c4f" providerId="LiveId" clId="{0EAFD678-0D2E-C44A-8D55-149B610410C9}" dt="2020-07-14T04:17:57.007" v="2575" actId="20577"/>
        <pc:sldMkLst>
          <pc:docMk/>
          <pc:sldMk cId="269542799" sldId="607"/>
        </pc:sldMkLst>
        <pc:spChg chg="mod">
          <ac:chgData name="延齡 楊" userId="3b99287881d56c4f" providerId="LiveId" clId="{0EAFD678-0D2E-C44A-8D55-149B610410C9}" dt="2020-07-14T03:39:24.285" v="2393"/>
          <ac:spMkLst>
            <pc:docMk/>
            <pc:sldMk cId="269542799" sldId="60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4:17:31.739" v="2564" actId="1076"/>
          <ac:spMkLst>
            <pc:docMk/>
            <pc:sldMk cId="269542799" sldId="607"/>
            <ac:spMk id="26" creationId="{ADB274E9-E1A7-4E4D-A719-27644D179C73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29" creationId="{9CE32E9B-EF40-5944-B2BF-6BB1775CCE57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4:17:57.007" v="2575" actId="20577"/>
          <ac:spMkLst>
            <pc:docMk/>
            <pc:sldMk cId="269542799" sldId="607"/>
            <ac:spMk id="31" creationId="{A59F7C11-7679-D547-8C31-C89AE1D859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2" creationId="{03604F89-904F-8449-814A-FCD02DC72B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4" creationId="{BC7BFA19-6819-E14E-BBB0-CB345A4524FB}"/>
          </ac:spMkLst>
        </pc:spChg>
        <pc:picChg chg="add mod">
          <ac:chgData name="延齡 楊" userId="3b99287881d56c4f" providerId="LiveId" clId="{0EAFD678-0D2E-C44A-8D55-149B610410C9}" dt="2020-07-14T03:41:04.876" v="2404" actId="1076"/>
          <ac:picMkLst>
            <pc:docMk/>
            <pc:sldMk cId="269542799" sldId="607"/>
            <ac:picMk id="7" creationId="{14B65743-E9CC-A64F-9BB3-8494119B9774}"/>
          </ac:picMkLst>
        </pc:picChg>
        <pc:picChg chg="del">
          <ac:chgData name="延齡 楊" userId="3b99287881d56c4f" providerId="LiveId" clId="{0EAFD678-0D2E-C44A-8D55-149B610410C9}" dt="2020-07-14T03:40:34.507" v="2394" actId="478"/>
          <ac:picMkLst>
            <pc:docMk/>
            <pc:sldMk cId="269542799" sldId="607"/>
            <ac:picMk id="8" creationId="{46D8A84F-1B1B-C74E-A8E2-29552D01D844}"/>
          </ac:picMkLst>
        </pc:picChg>
        <pc:picChg chg="add mod">
          <ac:chgData name="延齡 楊" userId="3b99287881d56c4f" providerId="LiveId" clId="{0EAFD678-0D2E-C44A-8D55-149B610410C9}" dt="2020-07-14T03:41:06.739" v="2405" actId="1076"/>
          <ac:picMkLst>
            <pc:docMk/>
            <pc:sldMk cId="269542799" sldId="607"/>
            <ac:picMk id="10" creationId="{7BC5DC84-A305-1041-8363-C405AEF7787A}"/>
          </ac:picMkLst>
        </pc:picChg>
        <pc:picChg chg="del">
          <ac:chgData name="延齡 楊" userId="3b99287881d56c4f" providerId="LiveId" clId="{0EAFD678-0D2E-C44A-8D55-149B610410C9}" dt="2020-07-14T03:40:35.793" v="2395" actId="478"/>
          <ac:picMkLst>
            <pc:docMk/>
            <pc:sldMk cId="269542799" sldId="607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4" creationId="{9B2F1622-8FD3-2D4A-9C89-89CFB3F149C5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23" creationId="{6C424932-515E-4C45-AF57-40307A90E1E1}"/>
          </ac:picMkLst>
        </pc:picChg>
        <pc:cxnChg chg="add mod">
          <ac:chgData name="延齡 楊" userId="3b99287881d56c4f" providerId="LiveId" clId="{0EAFD678-0D2E-C44A-8D55-149B610410C9}" dt="2020-07-14T04:17:35.738" v="2565" actId="208"/>
          <ac:cxnSpMkLst>
            <pc:docMk/>
            <pc:sldMk cId="269542799" sldId="607"/>
            <ac:cxnSpMk id="24" creationId="{B7A163A2-3CB0-124E-8BE9-5C9098070F59}"/>
          </ac:cxnSpMkLst>
        </pc:cxnChg>
        <pc:cxnChg chg="add mod">
          <ac:chgData name="延齡 楊" userId="3b99287881d56c4f" providerId="LiveId" clId="{0EAFD678-0D2E-C44A-8D55-149B610410C9}" dt="2020-07-14T04:17:53.451" v="2573" actId="1035"/>
          <ac:cxnSpMkLst>
            <pc:docMk/>
            <pc:sldMk cId="269542799" sldId="607"/>
            <ac:cxnSpMk id="27" creationId="{DB6A1476-D69F-924A-89A2-0C419F1C0E82}"/>
          </ac:cxnSpMkLst>
        </pc:cxnChg>
      </pc:sldChg>
      <pc:sldChg chg="addSp delSp modSp add mod">
        <pc:chgData name="延齡 楊" userId="3b99287881d56c4f" providerId="LiveId" clId="{0EAFD678-0D2E-C44A-8D55-149B610410C9}" dt="2020-07-14T03:47:39.307" v="2443" actId="207"/>
        <pc:sldMkLst>
          <pc:docMk/>
          <pc:sldMk cId="3591587556" sldId="608"/>
        </pc:sldMkLst>
        <pc:spChg chg="mod">
          <ac:chgData name="延齡 楊" userId="3b99287881d56c4f" providerId="LiveId" clId="{0EAFD678-0D2E-C44A-8D55-149B610410C9}" dt="2020-07-14T03:47:39.307" v="2443" actId="207"/>
          <ac:spMkLst>
            <pc:docMk/>
            <pc:sldMk cId="3591587556" sldId="608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2:31.187" v="2409"/>
          <ac:spMkLst>
            <pc:docMk/>
            <pc:sldMk cId="3591587556" sldId="608"/>
            <ac:spMk id="5" creationId="{4E37F0E2-A711-CC48-B5C7-D0984A539196}"/>
          </ac:spMkLst>
        </pc:spChg>
        <pc:picChg chg="del">
          <ac:chgData name="延齡 楊" userId="3b99287881d56c4f" providerId="LiveId" clId="{0EAFD678-0D2E-C44A-8D55-149B610410C9}" dt="2020-07-14T03:42:22.508" v="2407" actId="478"/>
          <ac:picMkLst>
            <pc:docMk/>
            <pc:sldMk cId="3591587556" sldId="608"/>
            <ac:picMk id="7" creationId="{14B65743-E9CC-A64F-9BB3-8494119B9774}"/>
          </ac:picMkLst>
        </pc:picChg>
        <pc:picChg chg="add mod">
          <ac:chgData name="延齡 楊" userId="3b99287881d56c4f" providerId="LiveId" clId="{0EAFD678-0D2E-C44A-8D55-149B610410C9}" dt="2020-07-14T03:43:15.114" v="2413" actId="1076"/>
          <ac:picMkLst>
            <pc:docMk/>
            <pc:sldMk cId="3591587556" sldId="608"/>
            <ac:picMk id="8" creationId="{F87A36DA-AA2C-FB45-9831-BC59360FB569}"/>
          </ac:picMkLst>
        </pc:picChg>
        <pc:picChg chg="del">
          <ac:chgData name="延齡 楊" userId="3b99287881d56c4f" providerId="LiveId" clId="{0EAFD678-0D2E-C44A-8D55-149B610410C9}" dt="2020-07-14T03:42:23.564" v="2408" actId="478"/>
          <ac:picMkLst>
            <pc:docMk/>
            <pc:sldMk cId="3591587556" sldId="608"/>
            <ac:picMk id="10" creationId="{7BC5DC84-A305-1041-8363-C405AEF7787A}"/>
          </ac:picMkLst>
        </pc:picChg>
        <pc:picChg chg="add mod">
          <ac:chgData name="延齡 楊" userId="3b99287881d56c4f" providerId="LiveId" clId="{0EAFD678-0D2E-C44A-8D55-149B610410C9}" dt="2020-07-14T03:44:40.606" v="2420" actId="14100"/>
          <ac:picMkLst>
            <pc:docMk/>
            <pc:sldMk cId="3591587556" sldId="608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7:25.152" v="2441" actId="207"/>
        <pc:sldMkLst>
          <pc:docMk/>
          <pc:sldMk cId="3514296320" sldId="609"/>
        </pc:sldMkLst>
        <pc:spChg chg="mod">
          <ac:chgData name="延齡 楊" userId="3b99287881d56c4f" providerId="LiveId" clId="{0EAFD678-0D2E-C44A-8D55-149B610410C9}" dt="2020-07-14T03:47:25.152" v="2441" actId="207"/>
          <ac:spMkLst>
            <pc:docMk/>
            <pc:sldMk cId="3514296320" sldId="609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5:12.616" v="2423"/>
          <ac:spMkLst>
            <pc:docMk/>
            <pc:sldMk cId="3514296320" sldId="60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3:47:07.916" v="2437" actId="692"/>
          <ac:spMkLst>
            <pc:docMk/>
            <pc:sldMk cId="3514296320" sldId="609"/>
            <ac:spMk id="14" creationId="{E99772E2-789F-9046-9B0D-6BFAF7C92B0E}"/>
          </ac:spMkLst>
        </pc:spChg>
        <pc:spChg chg="add mod">
          <ac:chgData name="延齡 楊" userId="3b99287881d56c4f" providerId="LiveId" clId="{0EAFD678-0D2E-C44A-8D55-149B610410C9}" dt="2020-07-14T03:47:17.578" v="2440" actId="14100"/>
          <ac:spMkLst>
            <pc:docMk/>
            <pc:sldMk cId="3514296320" sldId="609"/>
            <ac:spMk id="15" creationId="{E9A7B68A-0A2F-7846-84F9-27A5F8D135BB}"/>
          </ac:spMkLst>
        </pc:spChg>
        <pc:picChg chg="add mod">
          <ac:chgData name="延齡 楊" userId="3b99287881d56c4f" providerId="LiveId" clId="{0EAFD678-0D2E-C44A-8D55-149B610410C9}" dt="2020-07-14T03:45:52.472" v="2427" actId="1076"/>
          <ac:picMkLst>
            <pc:docMk/>
            <pc:sldMk cId="3514296320" sldId="609"/>
            <ac:picMk id="7" creationId="{72E2AD7B-68CE-924B-AA3B-019EECBF720E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8" creationId="{F87A36DA-AA2C-FB45-9831-BC59360FB569}"/>
          </ac:picMkLst>
        </pc:picChg>
        <pc:picChg chg="add mod">
          <ac:chgData name="延齡 楊" userId="3b99287881d56c4f" providerId="LiveId" clId="{0EAFD678-0D2E-C44A-8D55-149B610410C9}" dt="2020-07-14T03:46:07.518" v="2432" actId="14100"/>
          <ac:picMkLst>
            <pc:docMk/>
            <pc:sldMk cId="3514296320" sldId="609"/>
            <ac:picMk id="10" creationId="{57FD2ACC-F1EA-B848-891B-4BB9810BC4F5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9:42.900" v="2456" actId="1076"/>
        <pc:sldMkLst>
          <pc:docMk/>
          <pc:sldMk cId="2163646077" sldId="610"/>
        </pc:sldMkLst>
        <pc:spChg chg="mod">
          <ac:chgData name="延齡 楊" userId="3b99287881d56c4f" providerId="LiveId" clId="{0EAFD678-0D2E-C44A-8D55-149B610410C9}" dt="2020-07-14T03:49:05.964" v="2447"/>
          <ac:spMkLst>
            <pc:docMk/>
            <pc:sldMk cId="2163646077" sldId="61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4T03:49:28.156" v="2452" actId="478"/>
          <ac:spMkLst>
            <pc:docMk/>
            <pc:sldMk cId="2163646077" sldId="610"/>
            <ac:spMk id="14" creationId="{E99772E2-789F-9046-9B0D-6BFAF7C92B0E}"/>
          </ac:spMkLst>
        </pc:spChg>
        <pc:spChg chg="del">
          <ac:chgData name="延齡 楊" userId="3b99287881d56c4f" providerId="LiveId" clId="{0EAFD678-0D2E-C44A-8D55-149B610410C9}" dt="2020-07-14T03:49:29.697" v="2453" actId="478"/>
          <ac:spMkLst>
            <pc:docMk/>
            <pc:sldMk cId="2163646077" sldId="610"/>
            <ac:spMk id="15" creationId="{E9A7B68A-0A2F-7846-84F9-27A5F8D135BB}"/>
          </ac:spMkLst>
        </pc:spChg>
        <pc:picChg chg="del">
          <ac:chgData name="延齡 楊" userId="3b99287881d56c4f" providerId="LiveId" clId="{0EAFD678-0D2E-C44A-8D55-149B610410C9}" dt="2020-07-14T03:48:55.562" v="2445" actId="478"/>
          <ac:picMkLst>
            <pc:docMk/>
            <pc:sldMk cId="2163646077" sldId="610"/>
            <ac:picMk id="7" creationId="{72E2AD7B-68CE-924B-AA3B-019EECBF720E}"/>
          </ac:picMkLst>
        </pc:picChg>
        <pc:picChg chg="add mod">
          <ac:chgData name="延齡 楊" userId="3b99287881d56c4f" providerId="LiveId" clId="{0EAFD678-0D2E-C44A-8D55-149B610410C9}" dt="2020-07-14T03:49:37.371" v="2455" actId="1076"/>
          <ac:picMkLst>
            <pc:docMk/>
            <pc:sldMk cId="2163646077" sldId="610"/>
            <ac:picMk id="8" creationId="{87E99740-906A-6447-BD9F-A4FF20B355D1}"/>
          </ac:picMkLst>
        </pc:picChg>
        <pc:picChg chg="del">
          <ac:chgData name="延齡 楊" userId="3b99287881d56c4f" providerId="LiveId" clId="{0EAFD678-0D2E-C44A-8D55-149B610410C9}" dt="2020-07-14T03:48:56.994" v="2446" actId="478"/>
          <ac:picMkLst>
            <pc:docMk/>
            <pc:sldMk cId="2163646077" sldId="610"/>
            <ac:picMk id="10" creationId="{57FD2ACC-F1EA-B848-891B-4BB9810BC4F5}"/>
          </ac:picMkLst>
        </pc:picChg>
        <pc:picChg chg="add mod">
          <ac:chgData name="延齡 楊" userId="3b99287881d56c4f" providerId="LiveId" clId="{0EAFD678-0D2E-C44A-8D55-149B610410C9}" dt="2020-07-14T03:49:42.900" v="2456" actId="1076"/>
          <ac:picMkLst>
            <pc:docMk/>
            <pc:sldMk cId="2163646077" sldId="610"/>
            <ac:picMk id="11" creationId="{03CB748C-EF8F-2141-9E19-FE0C0B887B8C}"/>
          </ac:picMkLst>
        </pc:picChg>
      </pc:sldChg>
    </pc:docChg>
  </pc:docChgLst>
  <pc:docChgLst>
    <pc:chgData name="延齡 楊" userId="3b99287881d56c4f" providerId="LiveId" clId="{CC4E5EA0-D66B-E642-9E96-1547555F8537}"/>
    <pc:docChg chg="undo addSld delSld modSld sldOrd">
      <pc:chgData name="延齡 楊" userId="3b99287881d56c4f" providerId="LiveId" clId="{CC4E5EA0-D66B-E642-9E96-1547555F8537}" dt="2020-07-14T04:50:46.614" v="564" actId="20577"/>
      <pc:docMkLst>
        <pc:docMk/>
      </pc:docMkLst>
      <pc:sldChg chg="modSp add del mod">
        <pc:chgData name="延齡 楊" userId="3b99287881d56c4f" providerId="LiveId" clId="{CC4E5EA0-D66B-E642-9E96-1547555F8537}" dt="2020-07-14T04:50:25.676" v="540" actId="2696"/>
        <pc:sldMkLst>
          <pc:docMk/>
          <pc:sldMk cId="432635520" sldId="315"/>
        </pc:sldMkLst>
        <pc:spChg chg="mod">
          <ac:chgData name="延齡 楊" userId="3b99287881d56c4f" providerId="LiveId" clId="{CC4E5EA0-D66B-E642-9E96-1547555F8537}" dt="2020-07-14T04:44:18.100" v="262" actId="20577"/>
          <ac:spMkLst>
            <pc:docMk/>
            <pc:sldMk cId="432635520" sldId="315"/>
            <ac:spMk id="19" creationId="{EAAFD53F-4A14-4A7C-A70C-7A40FCC9B602}"/>
          </ac:spMkLst>
        </pc:spChg>
      </pc:sldChg>
      <pc:sldChg chg="modSp add del mod modNotesTx">
        <pc:chgData name="延齡 楊" userId="3b99287881d56c4f" providerId="LiveId" clId="{CC4E5EA0-D66B-E642-9E96-1547555F8537}" dt="2020-07-14T04:50:25.616" v="537" actId="2696"/>
        <pc:sldMkLst>
          <pc:docMk/>
          <pc:sldMk cId="1994206405" sldId="318"/>
        </pc:sldMkLst>
        <pc:spChg chg="mod">
          <ac:chgData name="延齡 楊" userId="3b99287881d56c4f" providerId="LiveId" clId="{CC4E5EA0-D66B-E642-9E96-1547555F8537}" dt="2020-07-14T04:44:28.761" v="274" actId="20577"/>
          <ac:spMkLst>
            <pc:docMk/>
            <pc:sldMk cId="1994206405" sldId="318"/>
            <ac:spMk id="16" creationId="{A1F485AD-D75A-4027-8255-2ECB94C04A86}"/>
          </ac:spMkLst>
        </pc:spChg>
      </pc:sldChg>
      <pc:sldChg chg="modSp add del mod modNotesTx">
        <pc:chgData name="延齡 楊" userId="3b99287881d56c4f" providerId="LiveId" clId="{CC4E5EA0-D66B-E642-9E96-1547555F8537}" dt="2020-07-14T04:50:25.636" v="538" actId="2696"/>
        <pc:sldMkLst>
          <pc:docMk/>
          <pc:sldMk cId="2782091131" sldId="320"/>
        </pc:sldMkLst>
        <pc:spChg chg="mod">
          <ac:chgData name="延齡 楊" userId="3b99287881d56c4f" providerId="LiveId" clId="{CC4E5EA0-D66B-E642-9E96-1547555F8537}" dt="2020-07-14T04:44:24.578" v="270" actId="20577"/>
          <ac:spMkLst>
            <pc:docMk/>
            <pc:sldMk cId="2782091131" sldId="320"/>
            <ac:spMk id="12" creationId="{16C47550-A649-4ED8-A70A-BC0757CB2F98}"/>
          </ac:spMkLst>
        </pc:spChg>
      </pc:sldChg>
      <pc:sldChg chg="modSp add del mod modNotesTx">
        <pc:chgData name="延齡 楊" userId="3b99287881d56c4f" providerId="LiveId" clId="{CC4E5EA0-D66B-E642-9E96-1547555F8537}" dt="2020-07-14T04:50:25.597" v="536" actId="2696"/>
        <pc:sldMkLst>
          <pc:docMk/>
          <pc:sldMk cId="405350919" sldId="321"/>
        </pc:sldMkLst>
        <pc:spChg chg="mod">
          <ac:chgData name="延齡 楊" userId="3b99287881d56c4f" providerId="LiveId" clId="{CC4E5EA0-D66B-E642-9E96-1547555F8537}" dt="2020-07-14T04:44:32.451" v="278" actId="20577"/>
          <ac:spMkLst>
            <pc:docMk/>
            <pc:sldMk cId="405350919" sldId="321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46.614" v="564" actId="20577"/>
        <pc:sldMkLst>
          <pc:docMk/>
          <pc:sldMk cId="2501528261" sldId="326"/>
        </pc:sldMkLst>
        <pc:spChg chg="mod">
          <ac:chgData name="延齡 楊" userId="3b99287881d56c4f" providerId="LiveId" clId="{CC4E5EA0-D66B-E642-9E96-1547555F8537}" dt="2020-07-14T04:46:14.572" v="374" actId="20577"/>
          <ac:spMkLst>
            <pc:docMk/>
            <pc:sldMk cId="2501528261" sldId="326"/>
            <ac:spMk id="11" creationId="{69818975-07A5-480A-90A4-D0BCA980FFF3}"/>
          </ac:spMkLst>
        </pc:spChg>
      </pc:sldChg>
      <pc:sldChg chg="modSp add del mod">
        <pc:chgData name="延齡 楊" userId="3b99287881d56c4f" providerId="LiveId" clId="{CC4E5EA0-D66B-E642-9E96-1547555F8537}" dt="2020-07-14T04:50:25.129" v="510" actId="2696"/>
        <pc:sldMkLst>
          <pc:docMk/>
          <pc:sldMk cId="3817329605" sldId="344"/>
        </pc:sldMkLst>
        <pc:spChg chg="mod">
          <ac:chgData name="延齡 楊" userId="3b99287881d56c4f" providerId="LiveId" clId="{CC4E5EA0-D66B-E642-9E96-1547555F8537}" dt="2020-07-14T04:46:23.825" v="382" actId="20577"/>
          <ac:spMkLst>
            <pc:docMk/>
            <pc:sldMk cId="3817329605" sldId="344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195" v="514" actId="2696"/>
        <pc:sldMkLst>
          <pc:docMk/>
          <pc:sldMk cId="925662100" sldId="349"/>
        </pc:sldMkLst>
        <pc:spChg chg="mod">
          <ac:chgData name="延齡 楊" userId="3b99287881d56c4f" providerId="LiveId" clId="{CC4E5EA0-D66B-E642-9E96-1547555F8537}" dt="2020-07-14T04:46:05.122" v="366" actId="20577"/>
          <ac:spMkLst>
            <pc:docMk/>
            <pc:sldMk cId="925662100" sldId="349"/>
            <ac:spMk id="11" creationId="{B26E9C1C-BE4C-4846-A86E-A2C466A76A1F}"/>
          </ac:spMkLst>
        </pc:spChg>
      </pc:sldChg>
      <pc:sldChg chg="modSp add del mod">
        <pc:chgData name="延齡 楊" userId="3b99287881d56c4f" providerId="LiveId" clId="{CC4E5EA0-D66B-E642-9E96-1547555F8537}" dt="2020-07-14T04:50:25.145" v="511" actId="2696"/>
        <pc:sldMkLst>
          <pc:docMk/>
          <pc:sldMk cId="1756521134" sldId="350"/>
        </pc:sldMkLst>
        <pc:spChg chg="mod">
          <ac:chgData name="延齡 楊" userId="3b99287881d56c4f" providerId="LiveId" clId="{CC4E5EA0-D66B-E642-9E96-1547555F8537}" dt="2020-07-14T04:46:18.954" v="378" actId="20577"/>
          <ac:spMkLst>
            <pc:docMk/>
            <pc:sldMk cId="1756521134" sldId="350"/>
            <ac:spMk id="21" creationId="{0B0778C4-AC42-497B-90DD-6B7EEDE6A291}"/>
          </ac:spMkLst>
        </pc:spChg>
      </pc:sldChg>
      <pc:sldChg chg="modSp add del mod modNotesTx">
        <pc:chgData name="延齡 楊" userId="3b99287881d56c4f" providerId="LiveId" clId="{CC4E5EA0-D66B-E642-9E96-1547555F8537}" dt="2020-07-14T04:50:25.422" v="527" actId="2696"/>
        <pc:sldMkLst>
          <pc:docMk/>
          <pc:sldMk cId="1044508731" sldId="383"/>
        </pc:sldMkLst>
        <pc:spChg chg="mod">
          <ac:chgData name="延齡 楊" userId="3b99287881d56c4f" providerId="LiveId" clId="{CC4E5EA0-D66B-E642-9E96-1547555F8537}" dt="2020-07-14T04:45:06.147" v="314" actId="20577"/>
          <ac:spMkLst>
            <pc:docMk/>
            <pc:sldMk cId="1044508731" sldId="383"/>
            <ac:spMk id="13" creationId="{34D36CDD-4849-49B9-94A2-1BA6F2DD3128}"/>
          </ac:spMkLst>
        </pc:spChg>
      </pc:sldChg>
      <pc:sldChg chg="modSp add del mod">
        <pc:chgData name="延齡 楊" userId="3b99287881d56c4f" providerId="LiveId" clId="{CC4E5EA0-D66B-E642-9E96-1547555F8537}" dt="2020-07-14T04:50:25.179" v="513" actId="2696"/>
        <pc:sldMkLst>
          <pc:docMk/>
          <pc:sldMk cId="1628854522" sldId="575"/>
        </pc:sldMkLst>
        <pc:spChg chg="mod">
          <ac:chgData name="延齡 楊" userId="3b99287881d56c4f" providerId="LiveId" clId="{CC4E5EA0-D66B-E642-9E96-1547555F8537}" dt="2020-07-14T04:46:09.395" v="370" actId="20577"/>
          <ac:spMkLst>
            <pc:docMk/>
            <pc:sldMk cId="1628854522" sldId="575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577" v="535" actId="2696"/>
        <pc:sldMkLst>
          <pc:docMk/>
          <pc:sldMk cId="3802519894" sldId="581"/>
        </pc:sldMkLst>
        <pc:spChg chg="mod">
          <ac:chgData name="延齡 楊" userId="3b99287881d56c4f" providerId="LiveId" clId="{CC4E5EA0-D66B-E642-9E96-1547555F8537}" dt="2020-07-14T04:44:35.858" v="282" actId="20577"/>
          <ac:spMkLst>
            <pc:docMk/>
            <pc:sldMk cId="3802519894" sldId="581"/>
            <ac:spMk id="16" creationId="{A1F485AD-D75A-4027-8255-2ECB94C04A86}"/>
          </ac:spMkLst>
        </pc:spChg>
      </pc:sldChg>
      <pc:sldChg chg="modSp add del mod modNotesTx">
        <pc:chgData name="延齡 楊" userId="3b99287881d56c4f" providerId="LiveId" clId="{CC4E5EA0-D66B-E642-9E96-1547555F8537}" dt="2020-07-14T04:50:25.557" v="534" actId="2696"/>
        <pc:sldMkLst>
          <pc:docMk/>
          <pc:sldMk cId="1526246193" sldId="582"/>
        </pc:sldMkLst>
        <pc:spChg chg="mod">
          <ac:chgData name="延齡 楊" userId="3b99287881d56c4f" providerId="LiveId" clId="{CC4E5EA0-D66B-E642-9E96-1547555F8537}" dt="2020-07-14T04:44:40.658" v="286" actId="20577"/>
          <ac:spMkLst>
            <pc:docMk/>
            <pc:sldMk cId="1526246193" sldId="582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538" v="533" actId="2696"/>
        <pc:sldMkLst>
          <pc:docMk/>
          <pc:sldMk cId="4238064889" sldId="583"/>
        </pc:sldMkLst>
        <pc:spChg chg="mod">
          <ac:chgData name="延齡 楊" userId="3b99287881d56c4f" providerId="LiveId" clId="{CC4E5EA0-D66B-E642-9E96-1547555F8537}" dt="2020-07-14T04:44:43.745" v="290" actId="20577"/>
          <ac:spMkLst>
            <pc:docMk/>
            <pc:sldMk cId="4238064889" sldId="583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518" v="532" actId="2696"/>
        <pc:sldMkLst>
          <pc:docMk/>
          <pc:sldMk cId="2102662485" sldId="584"/>
        </pc:sldMkLst>
        <pc:spChg chg="mod">
          <ac:chgData name="延齡 楊" userId="3b99287881d56c4f" providerId="LiveId" clId="{CC4E5EA0-D66B-E642-9E96-1547555F8537}" dt="2020-07-14T04:44:47.421" v="294" actId="20577"/>
          <ac:spMkLst>
            <pc:docMk/>
            <pc:sldMk cId="2102662485" sldId="584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99" v="531" actId="2696"/>
        <pc:sldMkLst>
          <pc:docMk/>
          <pc:sldMk cId="2312501886" sldId="585"/>
        </pc:sldMkLst>
        <pc:spChg chg="mod">
          <ac:chgData name="延齡 楊" userId="3b99287881d56c4f" providerId="LiveId" clId="{CC4E5EA0-D66B-E642-9E96-1547555F8537}" dt="2020-07-14T04:44:50.609" v="298" actId="20577"/>
          <ac:spMkLst>
            <pc:docMk/>
            <pc:sldMk cId="2312501886" sldId="585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79" v="530" actId="2696"/>
        <pc:sldMkLst>
          <pc:docMk/>
          <pc:sldMk cId="2170791416" sldId="586"/>
        </pc:sldMkLst>
        <pc:spChg chg="mod">
          <ac:chgData name="延齡 楊" userId="3b99287881d56c4f" providerId="LiveId" clId="{CC4E5EA0-D66B-E642-9E96-1547555F8537}" dt="2020-07-14T04:44:54.721" v="302" actId="20577"/>
          <ac:spMkLst>
            <pc:docMk/>
            <pc:sldMk cId="2170791416" sldId="586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60" v="529" actId="2696"/>
        <pc:sldMkLst>
          <pc:docMk/>
          <pc:sldMk cId="2912277500" sldId="587"/>
        </pc:sldMkLst>
        <pc:spChg chg="mod">
          <ac:chgData name="延齡 楊" userId="3b99287881d56c4f" providerId="LiveId" clId="{CC4E5EA0-D66B-E642-9E96-1547555F8537}" dt="2020-07-14T04:45:00.728" v="306" actId="20577"/>
          <ac:spMkLst>
            <pc:docMk/>
            <pc:sldMk cId="2912277500" sldId="587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655" v="539" actId="2696"/>
        <pc:sldMkLst>
          <pc:docMk/>
          <pc:sldMk cId="3108410582" sldId="588"/>
        </pc:sldMkLst>
        <pc:spChg chg="mod">
          <ac:chgData name="延齡 楊" userId="3b99287881d56c4f" providerId="LiveId" clId="{CC4E5EA0-D66B-E642-9E96-1547555F8537}" dt="2020-07-14T04:44:20.979" v="266" actId="20577"/>
          <ac:spMkLst>
            <pc:docMk/>
            <pc:sldMk cId="3108410582" sldId="588"/>
            <ac:spMk id="19" creationId="{EAAFD53F-4A14-4A7C-A70C-7A40FCC9B602}"/>
          </ac:spMkLst>
        </pc:spChg>
      </pc:sldChg>
      <pc:sldChg chg="modSp add del mod modNotesTx">
        <pc:chgData name="延齡 楊" userId="3b99287881d56c4f" providerId="LiveId" clId="{CC4E5EA0-D66B-E642-9E96-1547555F8537}" dt="2020-07-14T04:50:25.442" v="528" actId="2696"/>
        <pc:sldMkLst>
          <pc:docMk/>
          <pc:sldMk cId="4099262508" sldId="589"/>
        </pc:sldMkLst>
        <pc:spChg chg="mod">
          <ac:chgData name="延齡 楊" userId="3b99287881d56c4f" providerId="LiveId" clId="{CC4E5EA0-D66B-E642-9E96-1547555F8537}" dt="2020-07-14T04:45:03.338" v="310" actId="20577"/>
          <ac:spMkLst>
            <pc:docMk/>
            <pc:sldMk cId="4099262508" sldId="589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403" v="526" actId="2696"/>
        <pc:sldMkLst>
          <pc:docMk/>
          <pc:sldMk cId="663900984" sldId="590"/>
        </pc:sldMkLst>
        <pc:spChg chg="mod">
          <ac:chgData name="延齡 楊" userId="3b99287881d56c4f" providerId="LiveId" clId="{CC4E5EA0-D66B-E642-9E96-1547555F8537}" dt="2020-07-14T04:45:10.211" v="318" actId="20577"/>
          <ac:spMkLst>
            <pc:docMk/>
            <pc:sldMk cId="663900984" sldId="590"/>
            <ac:spMk id="11" creationId="{B26E9C1C-BE4C-4846-A86E-A2C466A76A1F}"/>
          </ac:spMkLst>
        </pc:spChg>
      </pc:sldChg>
      <pc:sldChg chg="modSp add del mod">
        <pc:chgData name="延齡 楊" userId="3b99287881d56c4f" providerId="LiveId" clId="{CC4E5EA0-D66B-E642-9E96-1547555F8537}" dt="2020-07-14T04:50:25.368" v="524" actId="2696"/>
        <pc:sldMkLst>
          <pc:docMk/>
          <pc:sldMk cId="986427467" sldId="593"/>
        </pc:sldMkLst>
        <pc:spChg chg="mod">
          <ac:chgData name="延齡 楊" userId="3b99287881d56c4f" providerId="LiveId" clId="{CC4E5EA0-D66B-E642-9E96-1547555F8537}" dt="2020-07-14T04:45:24.447" v="326" actId="20577"/>
          <ac:spMkLst>
            <pc:docMk/>
            <pc:sldMk cId="986427467" sldId="593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264" v="518" actId="2696"/>
        <pc:sldMkLst>
          <pc:docMk/>
          <pc:sldMk cId="444453486" sldId="594"/>
        </pc:sldMkLst>
        <pc:spChg chg="mod">
          <ac:chgData name="延齡 楊" userId="3b99287881d56c4f" providerId="LiveId" clId="{CC4E5EA0-D66B-E642-9E96-1547555F8537}" dt="2020-07-14T04:45:48.880" v="350" actId="20577"/>
          <ac:spMkLst>
            <pc:docMk/>
            <pc:sldMk cId="444453486" sldId="594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281" v="519" actId="2696"/>
        <pc:sldMkLst>
          <pc:docMk/>
          <pc:sldMk cId="2483484219" sldId="595"/>
        </pc:sldMkLst>
        <pc:spChg chg="mod">
          <ac:chgData name="延齡 楊" userId="3b99287881d56c4f" providerId="LiveId" clId="{CC4E5EA0-D66B-E642-9E96-1547555F8537}" dt="2020-07-14T04:45:45.123" v="346" actId="20577"/>
          <ac:spMkLst>
            <pc:docMk/>
            <pc:sldMk cId="2483484219" sldId="595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298" v="520" actId="2696"/>
        <pc:sldMkLst>
          <pc:docMk/>
          <pc:sldMk cId="3903389418" sldId="596"/>
        </pc:sldMkLst>
        <pc:spChg chg="mod">
          <ac:chgData name="延齡 楊" userId="3b99287881d56c4f" providerId="LiveId" clId="{CC4E5EA0-D66B-E642-9E96-1547555F8537}" dt="2020-07-14T04:45:41.995" v="342" actId="20577"/>
          <ac:spMkLst>
            <pc:docMk/>
            <pc:sldMk cId="3903389418" sldId="596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350" v="523" actId="2696"/>
        <pc:sldMkLst>
          <pc:docMk/>
          <pc:sldMk cId="1003867011" sldId="597"/>
        </pc:sldMkLst>
        <pc:spChg chg="mod">
          <ac:chgData name="延齡 楊" userId="3b99287881d56c4f" providerId="LiveId" clId="{CC4E5EA0-D66B-E642-9E96-1547555F8537}" dt="2020-07-14T04:45:29.644" v="330" actId="20577"/>
          <ac:spMkLst>
            <pc:docMk/>
            <pc:sldMk cId="1003867011" sldId="597"/>
            <ac:spMk id="9" creationId="{D865069A-A1F4-4E2E-832C-C5BB2C7F2163}"/>
          </ac:spMkLst>
        </pc:spChg>
      </pc:sldChg>
      <pc:sldChg chg="modSp add del mod modNotesTx">
        <pc:chgData name="延齡 楊" userId="3b99287881d56c4f" providerId="LiveId" clId="{CC4E5EA0-D66B-E642-9E96-1547555F8537}" dt="2020-07-14T04:50:25.333" v="522" actId="2696"/>
        <pc:sldMkLst>
          <pc:docMk/>
          <pc:sldMk cId="4226222837" sldId="598"/>
        </pc:sldMkLst>
        <pc:spChg chg="mod">
          <ac:chgData name="延齡 楊" userId="3b99287881d56c4f" providerId="LiveId" clId="{CC4E5EA0-D66B-E642-9E96-1547555F8537}" dt="2020-07-14T04:45:34.317" v="334" actId="20577"/>
          <ac:spMkLst>
            <pc:docMk/>
            <pc:sldMk cId="4226222837" sldId="598"/>
            <ac:spMk id="9" creationId="{D865069A-A1F4-4E2E-832C-C5BB2C7F2163}"/>
          </ac:spMkLst>
        </pc:spChg>
      </pc:sldChg>
      <pc:sldChg chg="modSp add del mod">
        <pc:chgData name="延齡 楊" userId="3b99287881d56c4f" providerId="LiveId" clId="{CC4E5EA0-D66B-E642-9E96-1547555F8537}" dt="2020-07-14T04:50:25.386" v="525" actId="2696"/>
        <pc:sldMkLst>
          <pc:docMk/>
          <pc:sldMk cId="3946787799" sldId="599"/>
        </pc:sldMkLst>
        <pc:spChg chg="mod">
          <ac:chgData name="延齡 楊" userId="3b99287881d56c4f" providerId="LiveId" clId="{CC4E5EA0-D66B-E642-9E96-1547555F8537}" dt="2020-07-14T04:45:18.902" v="322" actId="20577"/>
          <ac:spMkLst>
            <pc:docMk/>
            <pc:sldMk cId="3946787799" sldId="599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246" v="517" actId="2696"/>
        <pc:sldMkLst>
          <pc:docMk/>
          <pc:sldMk cId="1518732362" sldId="600"/>
        </pc:sldMkLst>
        <pc:spChg chg="mod">
          <ac:chgData name="延齡 楊" userId="3b99287881d56c4f" providerId="LiveId" clId="{CC4E5EA0-D66B-E642-9E96-1547555F8537}" dt="2020-07-14T04:45:51.851" v="354" actId="20577"/>
          <ac:spMkLst>
            <pc:docMk/>
            <pc:sldMk cId="1518732362" sldId="600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40.234" v="562" actId="20577"/>
        <pc:sldMkLst>
          <pc:docMk/>
          <pc:sldMk cId="2643613499" sldId="601"/>
        </pc:sldMkLst>
        <pc:spChg chg="mod">
          <ac:chgData name="延齡 楊" userId="3b99287881d56c4f" providerId="LiveId" clId="{CC4E5EA0-D66B-E642-9E96-1547555F8537}" dt="2020-07-14T04:45:55.191" v="358" actId="20577"/>
          <ac:spMkLst>
            <pc:docMk/>
            <pc:sldMk cId="2643613499" sldId="601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42.079" v="563" actId="20577"/>
        <pc:sldMkLst>
          <pc:docMk/>
          <pc:sldMk cId="2733244329" sldId="602"/>
        </pc:sldMkLst>
        <pc:spChg chg="mod">
          <ac:chgData name="延齡 楊" userId="3b99287881d56c4f" providerId="LiveId" clId="{CC4E5EA0-D66B-E642-9E96-1547555F8537}" dt="2020-07-14T04:46:00.382" v="362" actId="20577"/>
          <ac:spMkLst>
            <pc:docMk/>
            <pc:sldMk cId="2733244329" sldId="602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25.315" v="521" actId="2696"/>
        <pc:sldMkLst>
          <pc:docMk/>
          <pc:sldMk cId="297390181" sldId="603"/>
        </pc:sldMkLst>
        <pc:spChg chg="mod">
          <ac:chgData name="延齡 楊" userId="3b99287881d56c4f" providerId="LiveId" clId="{CC4E5EA0-D66B-E642-9E96-1547555F8537}" dt="2020-07-14T04:45:38.600" v="338" actId="20577"/>
          <ac:spMkLst>
            <pc:docMk/>
            <pc:sldMk cId="297390181" sldId="603"/>
            <ac:spMk id="13" creationId="{34D36CDD-4849-49B9-94A2-1BA6F2DD3128}"/>
          </ac:spMkLst>
        </pc:spChg>
      </pc:sldChg>
      <pc:sldChg chg="modSp add del mod">
        <pc:chgData name="延齡 楊" userId="3b99287881d56c4f" providerId="LiveId" clId="{CC4E5EA0-D66B-E642-9E96-1547555F8537}" dt="2020-07-14T04:50:25.115" v="509" actId="2696"/>
        <pc:sldMkLst>
          <pc:docMk/>
          <pc:sldMk cId="3706458397" sldId="605"/>
        </pc:sldMkLst>
        <pc:spChg chg="mod">
          <ac:chgData name="延齡 楊" userId="3b99287881d56c4f" providerId="LiveId" clId="{CC4E5EA0-D66B-E642-9E96-1547555F8537}" dt="2020-07-14T04:46:27.516" v="386" actId="20577"/>
          <ac:spMkLst>
            <pc:docMk/>
            <pc:sldMk cId="3706458397" sldId="605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102" v="508" actId="2696"/>
        <pc:sldMkLst>
          <pc:docMk/>
          <pc:sldMk cId="301155087" sldId="606"/>
        </pc:sldMkLst>
        <pc:spChg chg="mod">
          <ac:chgData name="延齡 楊" userId="3b99287881d56c4f" providerId="LiveId" clId="{CC4E5EA0-D66B-E642-9E96-1547555F8537}" dt="2020-07-14T04:46:31.349" v="390" actId="20577"/>
          <ac:spMkLst>
            <pc:docMk/>
            <pc:sldMk cId="301155087" sldId="606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90" v="507" actId="2696"/>
        <pc:sldMkLst>
          <pc:docMk/>
          <pc:sldMk cId="269542799" sldId="607"/>
        </pc:sldMkLst>
        <pc:spChg chg="mod">
          <ac:chgData name="延齡 楊" userId="3b99287881d56c4f" providerId="LiveId" clId="{CC4E5EA0-D66B-E642-9E96-1547555F8537}" dt="2020-07-14T04:46:36.082" v="394" actId="20577"/>
          <ac:spMkLst>
            <pc:docMk/>
            <pc:sldMk cId="269542799" sldId="607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80" v="506" actId="2696"/>
        <pc:sldMkLst>
          <pc:docMk/>
          <pc:sldMk cId="3591587556" sldId="608"/>
        </pc:sldMkLst>
        <pc:spChg chg="mod">
          <ac:chgData name="延齡 楊" userId="3b99287881d56c4f" providerId="LiveId" clId="{CC4E5EA0-D66B-E642-9E96-1547555F8537}" dt="2020-07-14T04:46:40.334" v="398" actId="20577"/>
          <ac:spMkLst>
            <pc:docMk/>
            <pc:sldMk cId="3591587556" sldId="608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72" v="505" actId="2696"/>
        <pc:sldMkLst>
          <pc:docMk/>
          <pc:sldMk cId="3514296320" sldId="609"/>
        </pc:sldMkLst>
        <pc:spChg chg="mod">
          <ac:chgData name="延齡 楊" userId="3b99287881d56c4f" providerId="LiveId" clId="{CC4E5EA0-D66B-E642-9E96-1547555F8537}" dt="2020-07-14T04:46:47.027" v="402" actId="20577"/>
          <ac:spMkLst>
            <pc:docMk/>
            <pc:sldMk cId="3514296320" sldId="609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66" v="504" actId="2696"/>
        <pc:sldMkLst>
          <pc:docMk/>
          <pc:sldMk cId="2163646077" sldId="610"/>
        </pc:sldMkLst>
        <pc:spChg chg="mod">
          <ac:chgData name="延齡 楊" userId="3b99287881d56c4f" providerId="LiveId" clId="{CC4E5EA0-D66B-E642-9E96-1547555F8537}" dt="2020-07-14T04:46:50.333" v="406" actId="20577"/>
          <ac:spMkLst>
            <pc:docMk/>
            <pc:sldMk cId="2163646077" sldId="610"/>
            <ac:spMk id="25" creationId="{E0F2AD04-0C04-4F3B-955C-EE3EB5EDBC2C}"/>
          </ac:spMkLst>
        </pc:spChg>
      </pc:sldChg>
    </pc:docChg>
  </pc:docChgLst>
  <pc:docChgLst>
    <pc:chgData userId="3b99287881d56c4f" providerId="LiveId" clId="{CF6242DF-1984-471D-9EA1-D0F5316DE94E}"/>
    <pc:docChg chg="undo custSel addSld modSld">
      <pc:chgData name="" userId="3b99287881d56c4f" providerId="LiveId" clId="{CF6242DF-1984-471D-9EA1-D0F5316DE94E}" dt="2020-09-06T23:36:17.872" v="658" actId="20577"/>
      <pc:docMkLst>
        <pc:docMk/>
      </pc:docMkLst>
      <pc:sldChg chg="modSp">
        <pc:chgData name="" userId="3b99287881d56c4f" providerId="LiveId" clId="{CF6242DF-1984-471D-9EA1-D0F5316DE94E}" dt="2020-09-06T23:31:13.815" v="405"/>
        <pc:sldMkLst>
          <pc:docMk/>
          <pc:sldMk cId="1300562927" sldId="264"/>
        </pc:sldMkLst>
        <pc:spChg chg="mod">
          <ac:chgData name="" userId="3b99287881d56c4f" providerId="LiveId" clId="{CF6242DF-1984-471D-9EA1-D0F5316DE94E}" dt="2020-09-06T23:31:13.815" v="405"/>
          <ac:spMkLst>
            <pc:docMk/>
            <pc:sldMk cId="1300562927" sldId="264"/>
            <ac:spMk id="21" creationId="{F53C58A9-C1C1-0C40-9081-77FCE344A580}"/>
          </ac:spMkLst>
        </pc:spChg>
      </pc:sldChg>
      <pc:sldChg chg="modSp modAnim">
        <pc:chgData name="" userId="3b99287881d56c4f" providerId="LiveId" clId="{CF6242DF-1984-471D-9EA1-D0F5316DE94E}" dt="2020-09-06T23:27:38.383" v="224" actId="1076"/>
        <pc:sldMkLst>
          <pc:docMk/>
          <pc:sldMk cId="432635520" sldId="315"/>
        </pc:sldMkLst>
        <pc:spChg chg="mod">
          <ac:chgData name="" userId="3b99287881d56c4f" providerId="LiveId" clId="{CF6242DF-1984-471D-9EA1-D0F5316DE94E}" dt="2020-09-06T22:34:11.706" v="3" actId="13926"/>
          <ac:spMkLst>
            <pc:docMk/>
            <pc:sldMk cId="432635520" sldId="315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7:38.383" v="224" actId="1076"/>
          <ac:spMkLst>
            <pc:docMk/>
            <pc:sldMk cId="432635520" sldId="315"/>
            <ac:spMk id="19" creationId="{EAAFD53F-4A14-4A7C-A70C-7A40FCC9B602}"/>
          </ac:spMkLst>
        </pc:spChg>
      </pc:sldChg>
      <pc:sldChg chg="modSp modAnim">
        <pc:chgData name="" userId="3b99287881d56c4f" providerId="LiveId" clId="{CF6242DF-1984-471D-9EA1-D0F5316DE94E}" dt="2020-09-06T23:28:12.776" v="242" actId="1076"/>
        <pc:sldMkLst>
          <pc:docMk/>
          <pc:sldMk cId="1994206405" sldId="318"/>
        </pc:sldMkLst>
        <pc:spChg chg="mod">
          <ac:chgData name="" userId="3b99287881d56c4f" providerId="LiveId" clId="{CF6242DF-1984-471D-9EA1-D0F5316DE94E}" dt="2020-09-06T22:45:56.617" v="63" actId="13926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12.776" v="242" actId="1076"/>
          <ac:spMkLst>
            <pc:docMk/>
            <pc:sldMk cId="1994206405" sldId="318"/>
            <ac:spMk id="16" creationId="{A1F485AD-D75A-4027-8255-2ECB94C04A86}"/>
          </ac:spMkLst>
        </pc:spChg>
      </pc:sldChg>
      <pc:sldChg chg="modSp modAnim">
        <pc:chgData name="" userId="3b99287881d56c4f" providerId="LiveId" clId="{CF6242DF-1984-471D-9EA1-D0F5316DE94E}" dt="2020-09-06T23:28:08.084" v="239" actId="1076"/>
        <pc:sldMkLst>
          <pc:docMk/>
          <pc:sldMk cId="2782091131" sldId="320"/>
        </pc:sldMkLst>
        <pc:spChg chg="mod">
          <ac:chgData name="" userId="3b99287881d56c4f" providerId="LiveId" clId="{CF6242DF-1984-471D-9EA1-D0F5316DE94E}" dt="2020-09-06T22:45:38.594" v="61" actId="13926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08.084" v="239" actId="1076"/>
          <ac:spMkLst>
            <pc:docMk/>
            <pc:sldMk cId="2782091131" sldId="320"/>
            <ac:spMk id="12" creationId="{16C47550-A649-4ED8-A70A-BC0757CB2F98}"/>
          </ac:spMkLst>
        </pc:spChg>
        <pc:spChg chg="mod">
          <ac:chgData name="" userId="3b99287881d56c4f" providerId="LiveId" clId="{CF6242DF-1984-471D-9EA1-D0F5316DE94E}" dt="2020-09-06T22:42:47.124" v="54" actId="14100"/>
          <ac:spMkLst>
            <pc:docMk/>
            <pc:sldMk cId="2782091131" sldId="320"/>
            <ac:spMk id="24" creationId="{6DBB7102-7F0F-8848-8D20-7192AE3B84B0}"/>
          </ac:spMkLst>
        </pc:spChg>
      </pc:sldChg>
      <pc:sldChg chg="modSp">
        <pc:chgData name="" userId="3b99287881d56c4f" providerId="LiveId" clId="{CF6242DF-1984-471D-9EA1-D0F5316DE94E}" dt="2020-09-06T23:28:18.134" v="245" actId="1076"/>
        <pc:sldMkLst>
          <pc:docMk/>
          <pc:sldMk cId="405350919" sldId="321"/>
        </pc:sldMkLst>
        <pc:spChg chg="mod">
          <ac:chgData name="" userId="3b99287881d56c4f" providerId="LiveId" clId="{CF6242DF-1984-471D-9EA1-D0F5316DE94E}" dt="2020-09-06T22:47:01.057" v="65" actId="13926"/>
          <ac:spMkLst>
            <pc:docMk/>
            <pc:sldMk cId="405350919" sldId="321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18.134" v="245" actId="1076"/>
          <ac:spMkLst>
            <pc:docMk/>
            <pc:sldMk cId="405350919" sldId="321"/>
            <ac:spMk id="16" creationId="{5256F93D-4B31-4D06-9B5C-65A8BF12A19B}"/>
          </ac:spMkLst>
        </pc:spChg>
      </pc:sldChg>
      <pc:sldChg chg="modSp">
        <pc:chgData name="" userId="3b99287881d56c4f" providerId="LiveId" clId="{CF6242DF-1984-471D-9EA1-D0F5316DE94E}" dt="2020-09-06T23:30:26.514" v="360" actId="1076"/>
        <pc:sldMkLst>
          <pc:docMk/>
          <pc:sldMk cId="2501528261" sldId="326"/>
        </pc:sldMkLst>
        <pc:spChg chg="mod">
          <ac:chgData name="" userId="3b99287881d56c4f" providerId="LiveId" clId="{CF6242DF-1984-471D-9EA1-D0F5316DE94E}" dt="2020-09-06T23:30:26.514" v="360" actId="1076"/>
          <ac:spMkLst>
            <pc:docMk/>
            <pc:sldMk cId="2501528261" sldId="326"/>
            <ac:spMk id="11" creationId="{69818975-07A5-480A-90A4-D0BCA980FFF3}"/>
          </ac:spMkLst>
        </pc:spChg>
      </pc:sldChg>
      <pc:sldChg chg="modSp modAnim">
        <pc:chgData name="" userId="3b99287881d56c4f" providerId="LiveId" clId="{CF6242DF-1984-471D-9EA1-D0F5316DE94E}" dt="2020-09-06T23:30:36.610" v="370" actId="1076"/>
        <pc:sldMkLst>
          <pc:docMk/>
          <pc:sldMk cId="3817329605" sldId="344"/>
        </pc:sldMkLst>
        <pc:spChg chg="mod">
          <ac:chgData name="" userId="3b99287881d56c4f" providerId="LiveId" clId="{CF6242DF-1984-471D-9EA1-D0F5316DE94E}" dt="2020-09-06T22:59:25.694" v="101" actId="13926"/>
          <ac:spMkLst>
            <pc:docMk/>
            <pc:sldMk cId="3817329605" sldId="344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36.610" v="370" actId="1076"/>
          <ac:spMkLst>
            <pc:docMk/>
            <pc:sldMk cId="3817329605" sldId="344"/>
            <ac:spMk id="25" creationId="{E0F2AD04-0C04-4F3B-955C-EE3EB5EDBC2C}"/>
          </ac:spMkLst>
        </pc:spChg>
      </pc:sldChg>
      <pc:sldChg chg="modSp">
        <pc:chgData name="" userId="3b99287881d56c4f" providerId="LiveId" clId="{CF6242DF-1984-471D-9EA1-D0F5316DE94E}" dt="2020-09-06T23:30:15.163" v="350" actId="1076"/>
        <pc:sldMkLst>
          <pc:docMk/>
          <pc:sldMk cId="925662100" sldId="349"/>
        </pc:sldMkLst>
        <pc:spChg chg="mod">
          <ac:chgData name="" userId="3b99287881d56c4f" providerId="LiveId" clId="{CF6242DF-1984-471D-9EA1-D0F5316DE94E}" dt="2020-09-06T23:30:15.163" v="350" actId="1076"/>
          <ac:spMkLst>
            <pc:docMk/>
            <pc:sldMk cId="925662100" sldId="349"/>
            <ac:spMk id="11" creationId="{B26E9C1C-BE4C-4846-A86E-A2C466A76A1F}"/>
          </ac:spMkLst>
        </pc:spChg>
      </pc:sldChg>
      <pc:sldChg chg="modSp modAnim">
        <pc:chgData name="" userId="3b99287881d56c4f" providerId="LiveId" clId="{CF6242DF-1984-471D-9EA1-D0F5316DE94E}" dt="2020-09-06T23:30:31.894" v="365" actId="1076"/>
        <pc:sldMkLst>
          <pc:docMk/>
          <pc:sldMk cId="1756521134" sldId="350"/>
        </pc:sldMkLst>
        <pc:spChg chg="mod">
          <ac:chgData name="" userId="3b99287881d56c4f" providerId="LiveId" clId="{CF6242DF-1984-471D-9EA1-D0F5316DE94E}" dt="2020-09-06T22:58:00.234" v="97" actId="13926"/>
          <ac:spMkLst>
            <pc:docMk/>
            <pc:sldMk cId="1756521134" sldId="350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31.894" v="365" actId="1076"/>
          <ac:spMkLst>
            <pc:docMk/>
            <pc:sldMk cId="1756521134" sldId="350"/>
            <ac:spMk id="21" creationId="{0B0778C4-AC42-497B-90DD-6B7EEDE6A291}"/>
          </ac:spMkLst>
        </pc:spChg>
      </pc:sldChg>
      <pc:sldChg chg="modSp">
        <pc:chgData name="" userId="3b99287881d56c4f" providerId="LiveId" clId="{CF6242DF-1984-471D-9EA1-D0F5316DE94E}" dt="2020-09-06T23:29:08.808" v="285" actId="1076"/>
        <pc:sldMkLst>
          <pc:docMk/>
          <pc:sldMk cId="1044508731" sldId="383"/>
        </pc:sldMkLst>
        <pc:spChg chg="mod">
          <ac:chgData name="" userId="3b99287881d56c4f" providerId="LiveId" clId="{CF6242DF-1984-471D-9EA1-D0F5316DE94E}" dt="2020-09-06T23:29:08.808" v="285" actId="1076"/>
          <ac:spMkLst>
            <pc:docMk/>
            <pc:sldMk cId="1044508731" sldId="383"/>
            <ac:spMk id="13" creationId="{34D36CDD-4849-49B9-94A2-1BA6F2DD3128}"/>
          </ac:spMkLst>
        </pc:spChg>
      </pc:sldChg>
      <pc:sldChg chg="modSp">
        <pc:chgData name="" userId="3b99287881d56c4f" providerId="LiveId" clId="{CF6242DF-1984-471D-9EA1-D0F5316DE94E}" dt="2020-09-06T23:31:23.999" v="409"/>
        <pc:sldMkLst>
          <pc:docMk/>
          <pc:sldMk cId="493389991" sldId="407"/>
        </pc:sldMkLst>
        <pc:spChg chg="mod">
          <ac:chgData name="" userId="3b99287881d56c4f" providerId="LiveId" clId="{CF6242DF-1984-471D-9EA1-D0F5316DE94E}" dt="2020-09-06T23:31:23.999" v="409"/>
          <ac:spMkLst>
            <pc:docMk/>
            <pc:sldMk cId="493389991" sldId="407"/>
            <ac:spMk id="21" creationId="{F53C58A9-C1C1-0C40-9081-77FCE344A580}"/>
          </ac:spMkLst>
        </pc:spChg>
      </pc:sldChg>
      <pc:sldChg chg="addSp delSp modSp modAnim">
        <pc:chgData name="" userId="3b99287881d56c4f" providerId="LiveId" clId="{CF6242DF-1984-471D-9EA1-D0F5316DE94E}" dt="2020-09-06T23:31:27.453" v="411"/>
        <pc:sldMkLst>
          <pc:docMk/>
          <pc:sldMk cId="2728850647" sldId="408"/>
        </pc:sldMkLst>
        <pc:spChg chg="mod">
          <ac:chgData name="" userId="3b99287881d56c4f" providerId="LiveId" clId="{CF6242DF-1984-471D-9EA1-D0F5316DE94E}" dt="2020-09-06T23:15:11.973" v="172" actId="13926"/>
          <ac:spMkLst>
            <pc:docMk/>
            <pc:sldMk cId="2728850647" sldId="408"/>
            <ac:spMk id="5" creationId="{2FDC5812-9BDA-4344-97A6-8569986A66E3}"/>
          </ac:spMkLst>
        </pc:spChg>
        <pc:spChg chg="add mod">
          <ac:chgData name="" userId="3b99287881d56c4f" providerId="LiveId" clId="{CF6242DF-1984-471D-9EA1-D0F5316DE94E}" dt="2020-09-06T23:15:08.173" v="171" actId="1076"/>
          <ac:spMkLst>
            <pc:docMk/>
            <pc:sldMk cId="2728850647" sldId="408"/>
            <ac:spMk id="13" creationId="{BA124AC1-8227-4B2E-A3A7-E984A3FDFAC5}"/>
          </ac:spMkLst>
        </pc:spChg>
        <pc:spChg chg="mod">
          <ac:chgData name="" userId="3b99287881d56c4f" providerId="LiveId" clId="{CF6242DF-1984-471D-9EA1-D0F5316DE94E}" dt="2020-09-06T23:15:08.173" v="171" actId="1076"/>
          <ac:spMkLst>
            <pc:docMk/>
            <pc:sldMk cId="2728850647" sldId="408"/>
            <ac:spMk id="16" creationId="{2A9D8A2C-387D-FE4D-A681-E43058057BBA}"/>
          </ac:spMkLst>
        </pc:spChg>
        <pc:spChg chg="mod">
          <ac:chgData name="" userId="3b99287881d56c4f" providerId="LiveId" clId="{CF6242DF-1984-471D-9EA1-D0F5316DE94E}" dt="2020-09-06T23:15:08.173" v="171" actId="1076"/>
          <ac:spMkLst>
            <pc:docMk/>
            <pc:sldMk cId="2728850647" sldId="408"/>
            <ac:spMk id="17" creationId="{DB5CCC21-17F1-594E-95D1-68566418CBFA}"/>
          </ac:spMkLst>
        </pc:spChg>
        <pc:spChg chg="del">
          <ac:chgData name="" userId="3b99287881d56c4f" providerId="LiveId" clId="{CF6242DF-1984-471D-9EA1-D0F5316DE94E}" dt="2020-09-06T23:15:01.733" v="169" actId="478"/>
          <ac:spMkLst>
            <pc:docMk/>
            <pc:sldMk cId="2728850647" sldId="408"/>
            <ac:spMk id="19" creationId="{3ED58476-059F-2A48-8081-9216F37B6E66}"/>
          </ac:spMkLst>
        </pc:spChg>
        <pc:spChg chg="del">
          <ac:chgData name="" userId="3b99287881d56c4f" providerId="LiveId" clId="{CF6242DF-1984-471D-9EA1-D0F5316DE94E}" dt="2020-09-06T23:15:01.733" v="169" actId="478"/>
          <ac:spMkLst>
            <pc:docMk/>
            <pc:sldMk cId="2728850647" sldId="408"/>
            <ac:spMk id="20" creationId="{6602A30C-0543-BF41-800D-1567808EF96C}"/>
          </ac:spMkLst>
        </pc:spChg>
        <pc:spChg chg="mod">
          <ac:chgData name="" userId="3b99287881d56c4f" providerId="LiveId" clId="{CF6242DF-1984-471D-9EA1-D0F5316DE94E}" dt="2020-09-06T23:31:27.453" v="411"/>
          <ac:spMkLst>
            <pc:docMk/>
            <pc:sldMk cId="2728850647" sldId="408"/>
            <ac:spMk id="21" creationId="{F53C58A9-C1C1-0C40-9081-77FCE344A580}"/>
          </ac:spMkLst>
        </pc:spChg>
        <pc:spChg chg="del">
          <ac:chgData name="" userId="3b99287881d56c4f" providerId="LiveId" clId="{CF6242DF-1984-471D-9EA1-D0F5316DE94E}" dt="2020-09-06T23:15:01.733" v="169" actId="478"/>
          <ac:spMkLst>
            <pc:docMk/>
            <pc:sldMk cId="2728850647" sldId="408"/>
            <ac:spMk id="24" creationId="{58CCD69D-EE94-5642-B2CD-F04338E3C1D7}"/>
          </ac:spMkLst>
        </pc:spChg>
        <pc:spChg chg="del">
          <ac:chgData name="" userId="3b99287881d56c4f" providerId="LiveId" clId="{CF6242DF-1984-471D-9EA1-D0F5316DE94E}" dt="2020-09-06T23:15:03.536" v="170" actId="478"/>
          <ac:spMkLst>
            <pc:docMk/>
            <pc:sldMk cId="2728850647" sldId="408"/>
            <ac:spMk id="25" creationId="{F9A589FC-AC6D-5046-9F45-4CF400D938DE}"/>
          </ac:spMkLst>
        </pc:spChg>
        <pc:picChg chg="mod">
          <ac:chgData name="" userId="3b99287881d56c4f" providerId="LiveId" clId="{CF6242DF-1984-471D-9EA1-D0F5316DE94E}" dt="2020-09-06T23:15:08.173" v="171" actId="1076"/>
          <ac:picMkLst>
            <pc:docMk/>
            <pc:sldMk cId="2728850647" sldId="408"/>
            <ac:picMk id="8" creationId="{DE96E641-988A-9C4E-A360-0F571CA7C185}"/>
          </ac:picMkLst>
        </pc:picChg>
      </pc:sldChg>
      <pc:sldChg chg="addSp modSp modAnim">
        <pc:chgData name="" userId="3b99287881d56c4f" providerId="LiveId" clId="{CF6242DF-1984-471D-9EA1-D0F5316DE94E}" dt="2020-09-06T23:31:35.593" v="417"/>
        <pc:sldMkLst>
          <pc:docMk/>
          <pc:sldMk cId="3871188533" sldId="409"/>
        </pc:sldMkLst>
        <pc:spChg chg="mod">
          <ac:chgData name="" userId="3b99287881d56c4f" providerId="LiveId" clId="{CF6242DF-1984-471D-9EA1-D0F5316DE94E}" dt="2020-09-06T23:12:55.857" v="148" actId="207"/>
          <ac:spMkLst>
            <pc:docMk/>
            <pc:sldMk cId="3871188533" sldId="409"/>
            <ac:spMk id="2" creationId="{70CDAA4F-D315-D348-8EE4-B0C333E162B9}"/>
          </ac:spMkLst>
        </pc:spChg>
        <pc:spChg chg="mod">
          <ac:chgData name="" userId="3b99287881d56c4f" providerId="LiveId" clId="{CF6242DF-1984-471D-9EA1-D0F5316DE94E}" dt="2020-09-06T23:13:27.745" v="153" actId="207"/>
          <ac:spMkLst>
            <pc:docMk/>
            <pc:sldMk cId="3871188533" sldId="409"/>
            <ac:spMk id="3" creationId="{5182D015-604A-9E45-BB75-36D5CA09EDDA}"/>
          </ac:spMkLst>
        </pc:spChg>
        <pc:spChg chg="mod">
          <ac:chgData name="" userId="3b99287881d56c4f" providerId="LiveId" clId="{CF6242DF-1984-471D-9EA1-D0F5316DE94E}" dt="2020-09-06T23:15:39.564" v="174" actId="13926"/>
          <ac:spMkLst>
            <pc:docMk/>
            <pc:sldMk cId="3871188533" sldId="409"/>
            <ac:spMk id="5" creationId="{2FDC5812-9BDA-4344-97A6-8569986A66E3}"/>
          </ac:spMkLst>
        </pc:spChg>
        <pc:spChg chg="add mod">
          <ac:chgData name="" userId="3b99287881d56c4f" providerId="LiveId" clId="{CF6242DF-1984-471D-9EA1-D0F5316DE94E}" dt="2020-09-06T23:13:37.817" v="154" actId="1076"/>
          <ac:spMkLst>
            <pc:docMk/>
            <pc:sldMk cId="3871188533" sldId="409"/>
            <ac:spMk id="12" creationId="{78FFE732-907E-4F45-9EE2-7684A79B0FD4}"/>
          </ac:spMkLst>
        </pc:spChg>
        <pc:spChg chg="add mod">
          <ac:chgData name="" userId="3b99287881d56c4f" providerId="LiveId" clId="{CF6242DF-1984-471D-9EA1-D0F5316DE94E}" dt="2020-09-06T23:13:37.817" v="154" actId="1076"/>
          <ac:spMkLst>
            <pc:docMk/>
            <pc:sldMk cId="3871188533" sldId="409"/>
            <ac:spMk id="14" creationId="{CAA8EC17-FCAC-49B1-967E-037D6350ADB6}"/>
          </ac:spMkLst>
        </pc:spChg>
        <pc:spChg chg="add mod">
          <ac:chgData name="" userId="3b99287881d56c4f" providerId="LiveId" clId="{CF6242DF-1984-471D-9EA1-D0F5316DE94E}" dt="2020-09-06T23:13:37.817" v="154" actId="1076"/>
          <ac:spMkLst>
            <pc:docMk/>
            <pc:sldMk cId="3871188533" sldId="409"/>
            <ac:spMk id="16" creationId="{52E01F79-0109-4C8C-A983-30C80D122904}"/>
          </ac:spMkLst>
        </pc:spChg>
        <pc:spChg chg="mod">
          <ac:chgData name="" userId="3b99287881d56c4f" providerId="LiveId" clId="{CF6242DF-1984-471D-9EA1-D0F5316DE94E}" dt="2020-09-06T23:31:35.593" v="417"/>
          <ac:spMkLst>
            <pc:docMk/>
            <pc:sldMk cId="3871188533" sldId="409"/>
            <ac:spMk id="21" creationId="{F53C58A9-C1C1-0C40-9081-77FCE344A580}"/>
          </ac:spMkLst>
        </pc:spChg>
        <pc:picChg chg="mod">
          <ac:chgData name="" userId="3b99287881d56c4f" providerId="LiveId" clId="{CF6242DF-1984-471D-9EA1-D0F5316DE94E}" dt="2020-09-06T23:13:37.817" v="154" actId="1076"/>
          <ac:picMkLst>
            <pc:docMk/>
            <pc:sldMk cId="3871188533" sldId="409"/>
            <ac:picMk id="11" creationId="{E25E8FC7-C335-104E-936A-6EF0D145F6DE}"/>
          </ac:picMkLst>
        </pc:picChg>
      </pc:sldChg>
      <pc:sldChg chg="modSp">
        <pc:chgData name="" userId="3b99287881d56c4f" providerId="LiveId" clId="{CF6242DF-1984-471D-9EA1-D0F5316DE94E}" dt="2020-09-06T23:31:42.277" v="425"/>
        <pc:sldMkLst>
          <pc:docMk/>
          <pc:sldMk cId="549061275" sldId="410"/>
        </pc:sldMkLst>
        <pc:spChg chg="mod">
          <ac:chgData name="" userId="3b99287881d56c4f" providerId="LiveId" clId="{CF6242DF-1984-471D-9EA1-D0F5316DE94E}" dt="2020-09-06T23:16:17.841" v="176" actId="13926"/>
          <ac:spMkLst>
            <pc:docMk/>
            <pc:sldMk cId="549061275" sldId="410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1:42.277" v="425"/>
          <ac:spMkLst>
            <pc:docMk/>
            <pc:sldMk cId="549061275" sldId="410"/>
            <ac:spMk id="21" creationId="{F53C58A9-C1C1-0C40-9081-77FCE344A580}"/>
          </ac:spMkLst>
        </pc:spChg>
        <pc:spChg chg="mod">
          <ac:chgData name="" userId="3b99287881d56c4f" providerId="LiveId" clId="{CF6242DF-1984-471D-9EA1-D0F5316DE94E}" dt="2020-09-06T23:16:04.493" v="175" actId="1076"/>
          <ac:spMkLst>
            <pc:docMk/>
            <pc:sldMk cId="549061275" sldId="410"/>
            <ac:spMk id="25" creationId="{AFA7BCCC-72B6-2441-B83E-9C49135E6D91}"/>
          </ac:spMkLst>
        </pc:spChg>
      </pc:sldChg>
      <pc:sldChg chg="modSp">
        <pc:chgData name="" userId="3b99287881d56c4f" providerId="LiveId" clId="{CF6242DF-1984-471D-9EA1-D0F5316DE94E}" dt="2020-09-06T23:31:49.933" v="434"/>
        <pc:sldMkLst>
          <pc:docMk/>
          <pc:sldMk cId="3558191118" sldId="411"/>
        </pc:sldMkLst>
        <pc:spChg chg="mod">
          <ac:chgData name="" userId="3b99287881d56c4f" providerId="LiveId" clId="{CF6242DF-1984-471D-9EA1-D0F5316DE94E}" dt="2020-09-06T23:16:51.214" v="178" actId="13926"/>
          <ac:spMkLst>
            <pc:docMk/>
            <pc:sldMk cId="3558191118" sldId="411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1:49.933" v="434"/>
          <ac:spMkLst>
            <pc:docMk/>
            <pc:sldMk cId="3558191118" sldId="411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09.849" v="458"/>
        <pc:sldMkLst>
          <pc:docMk/>
          <pc:sldMk cId="615451128" sldId="412"/>
        </pc:sldMkLst>
        <pc:spChg chg="mod">
          <ac:chgData name="" userId="3b99287881d56c4f" providerId="LiveId" clId="{CF6242DF-1984-471D-9EA1-D0F5316DE94E}" dt="2020-09-06T23:18:50.384" v="184" actId="13926"/>
          <ac:spMkLst>
            <pc:docMk/>
            <pc:sldMk cId="615451128" sldId="412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09.849" v="458"/>
          <ac:spMkLst>
            <pc:docMk/>
            <pc:sldMk cId="615451128" sldId="412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1:53.719" v="438"/>
        <pc:sldMkLst>
          <pc:docMk/>
          <pc:sldMk cId="3333439407" sldId="413"/>
        </pc:sldMkLst>
        <pc:spChg chg="mod">
          <ac:chgData name="" userId="3b99287881d56c4f" providerId="LiveId" clId="{CF6242DF-1984-471D-9EA1-D0F5316DE94E}" dt="2020-09-06T23:17:00.996" v="179" actId="13926"/>
          <ac:spMkLst>
            <pc:docMk/>
            <pc:sldMk cId="3333439407" sldId="413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1:53.719" v="438"/>
          <ac:spMkLst>
            <pc:docMk/>
            <pc:sldMk cId="3333439407" sldId="413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1:57.594" v="442"/>
        <pc:sldMkLst>
          <pc:docMk/>
          <pc:sldMk cId="3448086582" sldId="414"/>
        </pc:sldMkLst>
        <pc:spChg chg="mod">
          <ac:chgData name="" userId="3b99287881d56c4f" providerId="LiveId" clId="{CF6242DF-1984-471D-9EA1-D0F5316DE94E}" dt="2020-09-06T23:17:25.154" v="180" actId="13926"/>
          <ac:spMkLst>
            <pc:docMk/>
            <pc:sldMk cId="3448086582" sldId="414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1:57.594" v="442"/>
          <ac:spMkLst>
            <pc:docMk/>
            <pc:sldMk cId="3448086582" sldId="414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1:19.471" v="407"/>
        <pc:sldMkLst>
          <pc:docMk/>
          <pc:sldMk cId="2960350748" sldId="415"/>
        </pc:sldMkLst>
        <pc:spChg chg="mod">
          <ac:chgData name="" userId="3b99287881d56c4f" providerId="LiveId" clId="{CF6242DF-1984-471D-9EA1-D0F5316DE94E}" dt="2020-09-06T23:31:19.471" v="407"/>
          <ac:spMkLst>
            <pc:docMk/>
            <pc:sldMk cId="2960350748" sldId="415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00.384" v="446"/>
        <pc:sldMkLst>
          <pc:docMk/>
          <pc:sldMk cId="2675971586" sldId="416"/>
        </pc:sldMkLst>
        <pc:spChg chg="mod">
          <ac:chgData name="" userId="3b99287881d56c4f" providerId="LiveId" clId="{CF6242DF-1984-471D-9EA1-D0F5316DE94E}" dt="2020-09-06T23:17:32.583" v="181" actId="13926"/>
          <ac:spMkLst>
            <pc:docMk/>
            <pc:sldMk cId="2675971586" sldId="416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00.384" v="446"/>
          <ac:spMkLst>
            <pc:docMk/>
            <pc:sldMk cId="2675971586" sldId="416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1:46.262" v="430"/>
        <pc:sldMkLst>
          <pc:docMk/>
          <pc:sldMk cId="189927802" sldId="424"/>
        </pc:sldMkLst>
        <pc:spChg chg="mod">
          <ac:chgData name="" userId="3b99287881d56c4f" providerId="LiveId" clId="{CF6242DF-1984-471D-9EA1-D0F5316DE94E}" dt="2020-09-06T23:16:36.778" v="177" actId="13926"/>
          <ac:spMkLst>
            <pc:docMk/>
            <pc:sldMk cId="189927802" sldId="424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1:46.262" v="430"/>
          <ac:spMkLst>
            <pc:docMk/>
            <pc:sldMk cId="189927802" sldId="424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12.907" v="462"/>
        <pc:sldMkLst>
          <pc:docMk/>
          <pc:sldMk cId="1705244124" sldId="425"/>
        </pc:sldMkLst>
        <pc:spChg chg="mod">
          <ac:chgData name="" userId="3b99287881d56c4f" providerId="LiveId" clId="{CF6242DF-1984-471D-9EA1-D0F5316DE94E}" dt="2020-09-06T23:19:12.303" v="185" actId="13926"/>
          <ac:spMkLst>
            <pc:docMk/>
            <pc:sldMk cId="1705244124" sldId="425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12.907" v="462"/>
          <ac:spMkLst>
            <pc:docMk/>
            <pc:sldMk cId="1705244124" sldId="425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35.554" v="490"/>
        <pc:sldMkLst>
          <pc:docMk/>
          <pc:sldMk cId="41542653" sldId="510"/>
        </pc:sldMkLst>
        <pc:spChg chg="mod">
          <ac:chgData name="" userId="3b99287881d56c4f" providerId="LiveId" clId="{CF6242DF-1984-471D-9EA1-D0F5316DE94E}" dt="2020-09-06T23:32:35.554" v="490"/>
          <ac:spMkLst>
            <pc:docMk/>
            <pc:sldMk cId="41542653" sldId="510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38.517" v="494"/>
        <pc:sldMkLst>
          <pc:docMk/>
          <pc:sldMk cId="1908071606" sldId="511"/>
        </pc:sldMkLst>
        <pc:spChg chg="mod">
          <ac:chgData name="" userId="3b99287881d56c4f" providerId="LiveId" clId="{CF6242DF-1984-471D-9EA1-D0F5316DE94E}" dt="2020-09-06T23:32:38.517" v="494"/>
          <ac:spMkLst>
            <pc:docMk/>
            <pc:sldMk cId="1908071606" sldId="511"/>
            <ac:spMk id="21" creationId="{F53C58A9-C1C1-0C40-9081-77FCE344A580}"/>
          </ac:spMkLst>
        </pc:spChg>
      </pc:sldChg>
      <pc:sldChg chg="addSp modSp modAnim">
        <pc:chgData name="" userId="3b99287881d56c4f" providerId="LiveId" clId="{CF6242DF-1984-471D-9EA1-D0F5316DE94E}" dt="2020-09-06T23:32:40.877" v="498"/>
        <pc:sldMkLst>
          <pc:docMk/>
          <pc:sldMk cId="1758290350" sldId="513"/>
        </pc:sldMkLst>
        <pc:spChg chg="add mod">
          <ac:chgData name="" userId="3b99287881d56c4f" providerId="LiveId" clId="{CF6242DF-1984-471D-9EA1-D0F5316DE94E}" dt="2020-09-06T23:21:54.761" v="197" actId="14100"/>
          <ac:spMkLst>
            <pc:docMk/>
            <pc:sldMk cId="1758290350" sldId="513"/>
            <ac:spMk id="11" creationId="{51EB3A3F-4E29-41A7-89DB-D7296D76C8BD}"/>
          </ac:spMkLst>
        </pc:spChg>
        <pc:spChg chg="mod">
          <ac:chgData name="" userId="3b99287881d56c4f" providerId="LiveId" clId="{CF6242DF-1984-471D-9EA1-D0F5316DE94E}" dt="2020-09-06T23:32:40.877" v="498"/>
          <ac:spMkLst>
            <pc:docMk/>
            <pc:sldMk cId="1758290350" sldId="513"/>
            <ac:spMk id="21" creationId="{F53C58A9-C1C1-0C40-9081-77FCE344A580}"/>
          </ac:spMkLst>
        </pc:spChg>
      </pc:sldChg>
      <pc:sldChg chg="addSp delSp modSp">
        <pc:chgData name="" userId="3b99287881d56c4f" providerId="LiveId" clId="{CF6242DF-1984-471D-9EA1-D0F5316DE94E}" dt="2020-09-06T23:36:17.872" v="658" actId="20577"/>
        <pc:sldMkLst>
          <pc:docMk/>
          <pc:sldMk cId="1645870400" sldId="516"/>
        </pc:sldMkLst>
        <pc:spChg chg="add del">
          <ac:chgData name="" userId="3b99287881d56c4f" providerId="LiveId" clId="{CF6242DF-1984-471D-9EA1-D0F5316DE94E}" dt="2020-09-06T23:34:27.233" v="612"/>
          <ac:spMkLst>
            <pc:docMk/>
            <pc:sldMk cId="1645870400" sldId="516"/>
            <ac:spMk id="2" creationId="{EF3F2DB6-8995-4814-87EB-B58D7AB9CED3}"/>
          </ac:spMkLst>
        </pc:spChg>
        <pc:spChg chg="add del mod">
          <ac:chgData name="" userId="3b99287881d56c4f" providerId="LiveId" clId="{CF6242DF-1984-471D-9EA1-D0F5316DE94E}" dt="2020-09-06T23:34:55.063" v="618" actId="478"/>
          <ac:spMkLst>
            <pc:docMk/>
            <pc:sldMk cId="1645870400" sldId="516"/>
            <ac:spMk id="3" creationId="{69EFAE33-19D1-4AF3-9487-A5CFF0FB162F}"/>
          </ac:spMkLst>
        </pc:spChg>
        <pc:spChg chg="mod">
          <ac:chgData name="" userId="3b99287881d56c4f" providerId="LiveId" clId="{CF6242DF-1984-471D-9EA1-D0F5316DE94E}" dt="2020-09-06T23:36:17.872" v="658" actId="20577"/>
          <ac:spMkLst>
            <pc:docMk/>
            <pc:sldMk cId="1645870400" sldId="516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6:01.503" v="641" actId="1076"/>
          <ac:spMkLst>
            <pc:docMk/>
            <pc:sldMk cId="1645870400" sldId="516"/>
            <ac:spMk id="8" creationId="{C2A055B6-992A-C24B-8BFA-2DE7EDF26AFD}"/>
          </ac:spMkLst>
        </pc:spChg>
        <pc:spChg chg="mod">
          <ac:chgData name="" userId="3b99287881d56c4f" providerId="LiveId" clId="{CF6242DF-1984-471D-9EA1-D0F5316DE94E}" dt="2020-09-06T23:36:09.883" v="643" actId="1076"/>
          <ac:spMkLst>
            <pc:docMk/>
            <pc:sldMk cId="1645870400" sldId="516"/>
            <ac:spMk id="13" creationId="{A8F007CC-CBF2-BD42-8C62-C5000EECD38A}"/>
          </ac:spMkLst>
        </pc:spChg>
        <pc:spChg chg="mod">
          <ac:chgData name="" userId="3b99287881d56c4f" providerId="LiveId" clId="{CF6242DF-1984-471D-9EA1-D0F5316DE94E}" dt="2020-09-06T23:35:43.793" v="636" actId="1076"/>
          <ac:spMkLst>
            <pc:docMk/>
            <pc:sldMk cId="1645870400" sldId="516"/>
            <ac:spMk id="15" creationId="{D720B4F5-BBFE-D14D-A921-8364B5285DF2}"/>
          </ac:spMkLst>
        </pc:spChg>
        <pc:spChg chg="mod">
          <ac:chgData name="" userId="3b99287881d56c4f" providerId="LiveId" clId="{CF6242DF-1984-471D-9EA1-D0F5316DE94E}" dt="2020-09-06T23:33:39.604" v="577"/>
          <ac:spMkLst>
            <pc:docMk/>
            <pc:sldMk cId="1645870400" sldId="516"/>
            <ac:spMk id="21" creationId="{F53C58A9-C1C1-0C40-9081-77FCE344A580}"/>
          </ac:spMkLst>
        </pc:spChg>
        <pc:picChg chg="mod">
          <ac:chgData name="" userId="3b99287881d56c4f" providerId="LiveId" clId="{CF6242DF-1984-471D-9EA1-D0F5316DE94E}" dt="2020-09-06T23:34:22.283" v="610" actId="1076"/>
          <ac:picMkLst>
            <pc:docMk/>
            <pc:sldMk cId="1645870400" sldId="516"/>
            <ac:picMk id="9" creationId="{B2CD6DD8-CA2E-BE41-9CA5-07C3228416A6}"/>
          </ac:picMkLst>
        </pc:picChg>
        <pc:picChg chg="mod">
          <ac:chgData name="" userId="3b99287881d56c4f" providerId="LiveId" clId="{CF6242DF-1984-471D-9EA1-D0F5316DE94E}" dt="2020-09-06T23:35:53.848" v="639" actId="1076"/>
          <ac:picMkLst>
            <pc:docMk/>
            <pc:sldMk cId="1645870400" sldId="516"/>
            <ac:picMk id="14" creationId="{0F6C8874-2D8B-3947-8F49-C826EDC964B4}"/>
          </ac:picMkLst>
        </pc:picChg>
        <pc:picChg chg="mod">
          <ac:chgData name="" userId="3b99287881d56c4f" providerId="LiveId" clId="{CF6242DF-1984-471D-9EA1-D0F5316DE94E}" dt="2020-09-06T23:35:51.863" v="637" actId="1076"/>
          <ac:picMkLst>
            <pc:docMk/>
            <pc:sldMk cId="1645870400" sldId="516"/>
            <ac:picMk id="16" creationId="{9A9EAEF5-EB68-4B4D-A535-E11F1FAA4635}"/>
          </ac:picMkLst>
        </pc:picChg>
      </pc:sldChg>
      <pc:sldChg chg="modSp">
        <pc:chgData name="" userId="3b99287881d56c4f" providerId="LiveId" clId="{CF6242DF-1984-471D-9EA1-D0F5316DE94E}" dt="2020-09-06T23:32:26.243" v="478"/>
        <pc:sldMkLst>
          <pc:docMk/>
          <pc:sldMk cId="1517092795" sldId="520"/>
        </pc:sldMkLst>
        <pc:spChg chg="mod">
          <ac:chgData name="" userId="3b99287881d56c4f" providerId="LiveId" clId="{CF6242DF-1984-471D-9EA1-D0F5316DE94E}" dt="2020-09-06T23:21:01.224" v="191" actId="13926"/>
          <ac:spMkLst>
            <pc:docMk/>
            <pc:sldMk cId="1517092795" sldId="520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26.243" v="478"/>
          <ac:spMkLst>
            <pc:docMk/>
            <pc:sldMk cId="1517092795" sldId="520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31.677" v="486"/>
        <pc:sldMkLst>
          <pc:docMk/>
          <pc:sldMk cId="1493779617" sldId="521"/>
        </pc:sldMkLst>
        <pc:spChg chg="mod">
          <ac:chgData name="" userId="3b99287881d56c4f" providerId="LiveId" clId="{CF6242DF-1984-471D-9EA1-D0F5316DE94E}" dt="2020-09-06T23:21:23.753" v="193" actId="13926"/>
          <ac:spMkLst>
            <pc:docMk/>
            <pc:sldMk cId="1493779617" sldId="521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31.677" v="486"/>
          <ac:spMkLst>
            <pc:docMk/>
            <pc:sldMk cId="1493779617" sldId="521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0:21.833" v="355" actId="1076"/>
        <pc:sldMkLst>
          <pc:docMk/>
          <pc:sldMk cId="1628854522" sldId="575"/>
        </pc:sldMkLst>
        <pc:spChg chg="mod">
          <ac:chgData name="" userId="3b99287881d56c4f" providerId="LiveId" clId="{CF6242DF-1984-471D-9EA1-D0F5316DE94E}" dt="2020-09-06T23:30:21.833" v="355" actId="1076"/>
          <ac:spMkLst>
            <pc:docMk/>
            <pc:sldMk cId="1628854522" sldId="575"/>
            <ac:spMk id="11" creationId="{B26E9C1C-BE4C-4846-A86E-A2C466A76A1F}"/>
          </ac:spMkLst>
        </pc:spChg>
      </pc:sldChg>
      <pc:sldChg chg="modSp modAnim">
        <pc:chgData name="" userId="3b99287881d56c4f" providerId="LiveId" clId="{CF6242DF-1984-471D-9EA1-D0F5316DE94E}" dt="2020-09-06T23:28:25.832" v="248" actId="1076"/>
        <pc:sldMkLst>
          <pc:docMk/>
          <pc:sldMk cId="3802519894" sldId="581"/>
        </pc:sldMkLst>
        <pc:spChg chg="mod">
          <ac:chgData name="" userId="3b99287881d56c4f" providerId="LiveId" clId="{CF6242DF-1984-471D-9EA1-D0F5316DE94E}" dt="2020-09-06T22:47:07.334" v="66" actId="13926"/>
          <ac:spMkLst>
            <pc:docMk/>
            <pc:sldMk cId="3802519894" sldId="581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25.832" v="248" actId="1076"/>
          <ac:spMkLst>
            <pc:docMk/>
            <pc:sldMk cId="3802519894" sldId="581"/>
            <ac:spMk id="16" creationId="{A1F485AD-D75A-4027-8255-2ECB94C04A86}"/>
          </ac:spMkLst>
        </pc:spChg>
      </pc:sldChg>
      <pc:sldChg chg="modSp modAnim">
        <pc:chgData name="" userId="3b99287881d56c4f" providerId="LiveId" clId="{CF6242DF-1984-471D-9EA1-D0F5316DE94E}" dt="2020-09-06T23:28:30.721" v="253" actId="1076"/>
        <pc:sldMkLst>
          <pc:docMk/>
          <pc:sldMk cId="1526246193" sldId="582"/>
        </pc:sldMkLst>
        <pc:spChg chg="mod">
          <ac:chgData name="" userId="3b99287881d56c4f" providerId="LiveId" clId="{CF6242DF-1984-471D-9EA1-D0F5316DE94E}" dt="2020-09-06T22:47:45.984" v="68" actId="13926"/>
          <ac:spMkLst>
            <pc:docMk/>
            <pc:sldMk cId="1526246193" sldId="582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30.721" v="253" actId="1076"/>
          <ac:spMkLst>
            <pc:docMk/>
            <pc:sldMk cId="1526246193" sldId="582"/>
            <ac:spMk id="16" creationId="{5256F93D-4B31-4D06-9B5C-65A8BF12A19B}"/>
          </ac:spMkLst>
        </pc:spChg>
      </pc:sldChg>
      <pc:sldChg chg="modSp modAnim">
        <pc:chgData name="" userId="3b99287881d56c4f" providerId="LiveId" clId="{CF6242DF-1984-471D-9EA1-D0F5316DE94E}" dt="2020-09-06T23:28:35.504" v="258" actId="1076"/>
        <pc:sldMkLst>
          <pc:docMk/>
          <pc:sldMk cId="4238064889" sldId="583"/>
        </pc:sldMkLst>
        <pc:spChg chg="mod">
          <ac:chgData name="" userId="3b99287881d56c4f" providerId="LiveId" clId="{CF6242DF-1984-471D-9EA1-D0F5316DE94E}" dt="2020-09-06T23:28:35.504" v="258" actId="1076"/>
          <ac:spMkLst>
            <pc:docMk/>
            <pc:sldMk cId="4238064889" sldId="583"/>
            <ac:spMk id="16" creationId="{5256F93D-4B31-4D06-9B5C-65A8BF12A19B}"/>
          </ac:spMkLst>
        </pc:spChg>
      </pc:sldChg>
      <pc:sldChg chg="modSp modAnim">
        <pc:chgData name="" userId="3b99287881d56c4f" providerId="LiveId" clId="{CF6242DF-1984-471D-9EA1-D0F5316DE94E}" dt="2020-09-06T23:28:41.184" v="263" actId="1076"/>
        <pc:sldMkLst>
          <pc:docMk/>
          <pc:sldMk cId="2102662485" sldId="584"/>
        </pc:sldMkLst>
        <pc:spChg chg="mod">
          <ac:chgData name="" userId="3b99287881d56c4f" providerId="LiveId" clId="{CF6242DF-1984-471D-9EA1-D0F5316DE94E}" dt="2020-09-06T23:28:41.184" v="263" actId="1076"/>
          <ac:spMkLst>
            <pc:docMk/>
            <pc:sldMk cId="2102662485" sldId="584"/>
            <ac:spMk id="16" creationId="{5256F93D-4B31-4D06-9B5C-65A8BF12A19B}"/>
          </ac:spMkLst>
        </pc:spChg>
      </pc:sldChg>
      <pc:sldChg chg="modSp">
        <pc:chgData name="" userId="3b99287881d56c4f" providerId="LiveId" clId="{CF6242DF-1984-471D-9EA1-D0F5316DE94E}" dt="2020-09-06T23:28:46.856" v="268" actId="1076"/>
        <pc:sldMkLst>
          <pc:docMk/>
          <pc:sldMk cId="2312501886" sldId="585"/>
        </pc:sldMkLst>
        <pc:spChg chg="mod">
          <ac:chgData name="" userId="3b99287881d56c4f" providerId="LiveId" clId="{CF6242DF-1984-471D-9EA1-D0F5316DE94E}" dt="2020-09-06T23:28:46.856" v="268" actId="1076"/>
          <ac:spMkLst>
            <pc:docMk/>
            <pc:sldMk cId="2312501886" sldId="585"/>
            <ac:spMk id="16" creationId="{5256F93D-4B31-4D06-9B5C-65A8BF12A19B}"/>
          </ac:spMkLst>
        </pc:spChg>
      </pc:sldChg>
      <pc:sldChg chg="modSp">
        <pc:chgData name="" userId="3b99287881d56c4f" providerId="LiveId" clId="{CF6242DF-1984-471D-9EA1-D0F5316DE94E}" dt="2020-09-06T23:28:52.164" v="273" actId="1076"/>
        <pc:sldMkLst>
          <pc:docMk/>
          <pc:sldMk cId="2170791416" sldId="586"/>
        </pc:sldMkLst>
        <pc:spChg chg="mod">
          <ac:chgData name="" userId="3b99287881d56c4f" providerId="LiveId" clId="{CF6242DF-1984-471D-9EA1-D0F5316DE94E}" dt="2020-09-06T23:28:52.164" v="273" actId="1076"/>
          <ac:spMkLst>
            <pc:docMk/>
            <pc:sldMk cId="2170791416" sldId="586"/>
            <ac:spMk id="16" creationId="{5256F93D-4B31-4D06-9B5C-65A8BF12A19B}"/>
          </ac:spMkLst>
        </pc:spChg>
      </pc:sldChg>
      <pc:sldChg chg="modSp">
        <pc:chgData name="" userId="3b99287881d56c4f" providerId="LiveId" clId="{CF6242DF-1984-471D-9EA1-D0F5316DE94E}" dt="2020-09-06T23:28:56.993" v="275" actId="1076"/>
        <pc:sldMkLst>
          <pc:docMk/>
          <pc:sldMk cId="2912277500" sldId="587"/>
        </pc:sldMkLst>
        <pc:spChg chg="mod">
          <ac:chgData name="" userId="3b99287881d56c4f" providerId="LiveId" clId="{CF6242DF-1984-471D-9EA1-D0F5316DE94E}" dt="2020-09-06T23:28:56.993" v="275" actId="1076"/>
          <ac:spMkLst>
            <pc:docMk/>
            <pc:sldMk cId="2912277500" sldId="587"/>
            <ac:spMk id="16" creationId="{5256F93D-4B31-4D06-9B5C-65A8BF12A19B}"/>
          </ac:spMkLst>
        </pc:spChg>
      </pc:sldChg>
      <pc:sldChg chg="modSp modAnim">
        <pc:chgData name="" userId="3b99287881d56c4f" providerId="LiveId" clId="{CF6242DF-1984-471D-9EA1-D0F5316DE94E}" dt="2020-09-06T23:27:43.334" v="227" actId="1076"/>
        <pc:sldMkLst>
          <pc:docMk/>
          <pc:sldMk cId="3108410582" sldId="588"/>
        </pc:sldMkLst>
        <pc:spChg chg="mod">
          <ac:chgData name="" userId="3b99287881d56c4f" providerId="LiveId" clId="{CF6242DF-1984-471D-9EA1-D0F5316DE94E}" dt="2020-09-06T22:37:32.324" v="35" actId="13926"/>
          <ac:spMkLst>
            <pc:docMk/>
            <pc:sldMk cId="3108410582" sldId="588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2:36:53.674" v="32" actId="1035"/>
          <ac:spMkLst>
            <pc:docMk/>
            <pc:sldMk cId="3108410582" sldId="588"/>
            <ac:spMk id="16" creationId="{8150BE69-D0D7-BD4C-8292-706DB33E1558}"/>
          </ac:spMkLst>
        </pc:spChg>
        <pc:spChg chg="mod">
          <ac:chgData name="" userId="3b99287881d56c4f" providerId="LiveId" clId="{CF6242DF-1984-471D-9EA1-D0F5316DE94E}" dt="2020-09-06T23:27:43.334" v="227" actId="1076"/>
          <ac:spMkLst>
            <pc:docMk/>
            <pc:sldMk cId="3108410582" sldId="588"/>
            <ac:spMk id="19" creationId="{EAAFD53F-4A14-4A7C-A70C-7A40FCC9B602}"/>
          </ac:spMkLst>
        </pc:spChg>
        <pc:spChg chg="mod">
          <ac:chgData name="" userId="3b99287881d56c4f" providerId="LiveId" clId="{CF6242DF-1984-471D-9EA1-D0F5316DE94E}" dt="2020-09-06T22:37:20.931" v="34" actId="113"/>
          <ac:spMkLst>
            <pc:docMk/>
            <pc:sldMk cId="3108410582" sldId="588"/>
            <ac:spMk id="38" creationId="{41F40D96-CFB2-1043-AD1E-E631D767567B}"/>
          </ac:spMkLst>
        </pc:spChg>
        <pc:spChg chg="mod">
          <ac:chgData name="" userId="3b99287881d56c4f" providerId="LiveId" clId="{CF6242DF-1984-471D-9EA1-D0F5316DE94E}" dt="2020-09-06T22:36:53.674" v="32" actId="1035"/>
          <ac:spMkLst>
            <pc:docMk/>
            <pc:sldMk cId="3108410582" sldId="588"/>
            <ac:spMk id="40" creationId="{026303B1-176B-F24E-B029-A60603BD7050}"/>
          </ac:spMkLst>
        </pc:spChg>
        <pc:spChg chg="mod">
          <ac:chgData name="" userId="3b99287881d56c4f" providerId="LiveId" clId="{CF6242DF-1984-471D-9EA1-D0F5316DE94E}" dt="2020-09-06T22:36:58.224" v="33" actId="1076"/>
          <ac:spMkLst>
            <pc:docMk/>
            <pc:sldMk cId="3108410582" sldId="588"/>
            <ac:spMk id="43" creationId="{35091355-C9F2-C341-BAB1-0DF9BA4EDED8}"/>
          </ac:spMkLst>
        </pc:spChg>
      </pc:sldChg>
      <pc:sldChg chg="modSp">
        <pc:chgData name="" userId="3b99287881d56c4f" providerId="LiveId" clId="{CF6242DF-1984-471D-9EA1-D0F5316DE94E}" dt="2020-09-06T23:29:02.183" v="280" actId="1076"/>
        <pc:sldMkLst>
          <pc:docMk/>
          <pc:sldMk cId="4099262508" sldId="589"/>
        </pc:sldMkLst>
        <pc:spChg chg="mod">
          <ac:chgData name="" userId="3b99287881d56c4f" providerId="LiveId" clId="{CF6242DF-1984-471D-9EA1-D0F5316DE94E}" dt="2020-09-06T23:29:02.183" v="280" actId="1076"/>
          <ac:spMkLst>
            <pc:docMk/>
            <pc:sldMk cId="4099262508" sldId="589"/>
            <ac:spMk id="11" creationId="{B26E9C1C-BE4C-4846-A86E-A2C466A76A1F}"/>
          </ac:spMkLst>
        </pc:spChg>
      </pc:sldChg>
      <pc:sldChg chg="modSp">
        <pc:chgData name="" userId="3b99287881d56c4f" providerId="LiveId" clId="{CF6242DF-1984-471D-9EA1-D0F5316DE94E}" dt="2020-09-06T23:29:13.640" v="290" actId="1076"/>
        <pc:sldMkLst>
          <pc:docMk/>
          <pc:sldMk cId="663900984" sldId="590"/>
        </pc:sldMkLst>
        <pc:spChg chg="mod">
          <ac:chgData name="" userId="3b99287881d56c4f" providerId="LiveId" clId="{CF6242DF-1984-471D-9EA1-D0F5316DE94E}" dt="2020-09-06T23:29:13.640" v="290" actId="1076"/>
          <ac:spMkLst>
            <pc:docMk/>
            <pc:sldMk cId="663900984" sldId="590"/>
            <ac:spMk id="11" creationId="{B26E9C1C-BE4C-4846-A86E-A2C466A76A1F}"/>
          </ac:spMkLst>
        </pc:spChg>
      </pc:sldChg>
      <pc:sldChg chg="modSp modAnim">
        <pc:chgData name="" userId="3b99287881d56c4f" providerId="LiveId" clId="{CF6242DF-1984-471D-9EA1-D0F5316DE94E}" dt="2020-09-06T23:29:23.113" v="300" actId="1076"/>
        <pc:sldMkLst>
          <pc:docMk/>
          <pc:sldMk cId="986427467" sldId="593"/>
        </pc:sldMkLst>
        <pc:spChg chg="mod">
          <ac:chgData name="" userId="3b99287881d56c4f" providerId="LiveId" clId="{CF6242DF-1984-471D-9EA1-D0F5316DE94E}" dt="2020-09-06T22:52:23.444" v="91" actId="13926"/>
          <ac:spMkLst>
            <pc:docMk/>
            <pc:sldMk cId="986427467" sldId="593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9:23.113" v="300" actId="1076"/>
          <ac:spMkLst>
            <pc:docMk/>
            <pc:sldMk cId="986427467" sldId="593"/>
            <ac:spMk id="11" creationId="{B26E9C1C-BE4C-4846-A86E-A2C466A76A1F}"/>
          </ac:spMkLst>
        </pc:spChg>
      </pc:sldChg>
      <pc:sldChg chg="modSp">
        <pc:chgData name="" userId="3b99287881d56c4f" providerId="LiveId" clId="{CF6242DF-1984-471D-9EA1-D0F5316DE94E}" dt="2020-09-06T23:29:53.672" v="330" actId="1076"/>
        <pc:sldMkLst>
          <pc:docMk/>
          <pc:sldMk cId="444453486" sldId="594"/>
        </pc:sldMkLst>
        <pc:spChg chg="mod">
          <ac:chgData name="" userId="3b99287881d56c4f" providerId="LiveId" clId="{CF6242DF-1984-471D-9EA1-D0F5316DE94E}" dt="2020-09-06T23:29:53.672" v="330" actId="1076"/>
          <ac:spMkLst>
            <pc:docMk/>
            <pc:sldMk cId="444453486" sldId="594"/>
            <ac:spMk id="13" creationId="{34D36CDD-4849-49B9-94A2-1BA6F2DD3128}"/>
          </ac:spMkLst>
        </pc:spChg>
      </pc:sldChg>
      <pc:sldChg chg="modSp">
        <pc:chgData name="" userId="3b99287881d56c4f" providerId="LiveId" clId="{CF6242DF-1984-471D-9EA1-D0F5316DE94E}" dt="2020-09-06T23:29:48.793" v="325" actId="1076"/>
        <pc:sldMkLst>
          <pc:docMk/>
          <pc:sldMk cId="2483484219" sldId="595"/>
        </pc:sldMkLst>
        <pc:spChg chg="mod">
          <ac:chgData name="" userId="3b99287881d56c4f" providerId="LiveId" clId="{CF6242DF-1984-471D-9EA1-D0F5316DE94E}" dt="2020-09-06T23:29:48.793" v="325" actId="1076"/>
          <ac:spMkLst>
            <pc:docMk/>
            <pc:sldMk cId="2483484219" sldId="595"/>
            <ac:spMk id="13" creationId="{34D36CDD-4849-49B9-94A2-1BA6F2DD3128}"/>
          </ac:spMkLst>
        </pc:spChg>
      </pc:sldChg>
      <pc:sldChg chg="modSp">
        <pc:chgData name="" userId="3b99287881d56c4f" providerId="LiveId" clId="{CF6242DF-1984-471D-9EA1-D0F5316DE94E}" dt="2020-09-06T23:29:42.184" v="320" actId="1076"/>
        <pc:sldMkLst>
          <pc:docMk/>
          <pc:sldMk cId="3903389418" sldId="596"/>
        </pc:sldMkLst>
        <pc:spChg chg="mod">
          <ac:chgData name="" userId="3b99287881d56c4f" providerId="LiveId" clId="{CF6242DF-1984-471D-9EA1-D0F5316DE94E}" dt="2020-09-06T23:29:42.184" v="320" actId="1076"/>
          <ac:spMkLst>
            <pc:docMk/>
            <pc:sldMk cId="3903389418" sldId="596"/>
            <ac:spMk id="13" creationId="{34D36CDD-4849-49B9-94A2-1BA6F2DD3128}"/>
          </ac:spMkLst>
        </pc:spChg>
      </pc:sldChg>
      <pc:sldChg chg="modSp">
        <pc:chgData name="" userId="3b99287881d56c4f" providerId="LiveId" clId="{CF6242DF-1984-471D-9EA1-D0F5316DE94E}" dt="2020-09-06T23:29:27.383" v="305" actId="1076"/>
        <pc:sldMkLst>
          <pc:docMk/>
          <pc:sldMk cId="1003867011" sldId="597"/>
        </pc:sldMkLst>
        <pc:spChg chg="mod">
          <ac:chgData name="" userId="3b99287881d56c4f" providerId="LiveId" clId="{CF6242DF-1984-471D-9EA1-D0F5316DE94E}" dt="2020-09-06T23:29:27.383" v="305" actId="1076"/>
          <ac:spMkLst>
            <pc:docMk/>
            <pc:sldMk cId="1003867011" sldId="597"/>
            <ac:spMk id="9" creationId="{D865069A-A1F4-4E2E-832C-C5BB2C7F2163}"/>
          </ac:spMkLst>
        </pc:spChg>
      </pc:sldChg>
      <pc:sldChg chg="modSp">
        <pc:chgData name="" userId="3b99287881d56c4f" providerId="LiveId" clId="{CF6242DF-1984-471D-9EA1-D0F5316DE94E}" dt="2020-09-06T23:29:32.681" v="310" actId="1076"/>
        <pc:sldMkLst>
          <pc:docMk/>
          <pc:sldMk cId="4226222837" sldId="598"/>
        </pc:sldMkLst>
        <pc:spChg chg="mod">
          <ac:chgData name="" userId="3b99287881d56c4f" providerId="LiveId" clId="{CF6242DF-1984-471D-9EA1-D0F5316DE94E}" dt="2020-09-06T23:29:32.681" v="310" actId="1076"/>
          <ac:spMkLst>
            <pc:docMk/>
            <pc:sldMk cId="4226222837" sldId="598"/>
            <ac:spMk id="9" creationId="{D865069A-A1F4-4E2E-832C-C5BB2C7F2163}"/>
          </ac:spMkLst>
        </pc:spChg>
      </pc:sldChg>
      <pc:sldChg chg="modSp">
        <pc:chgData name="" userId="3b99287881d56c4f" providerId="LiveId" clId="{CF6242DF-1984-471D-9EA1-D0F5316DE94E}" dt="2020-09-06T23:29:18.064" v="295" actId="1076"/>
        <pc:sldMkLst>
          <pc:docMk/>
          <pc:sldMk cId="3946787799" sldId="599"/>
        </pc:sldMkLst>
        <pc:spChg chg="mod">
          <ac:chgData name="" userId="3b99287881d56c4f" providerId="LiveId" clId="{CF6242DF-1984-471D-9EA1-D0F5316DE94E}" dt="2020-09-06T23:29:18.064" v="295" actId="1076"/>
          <ac:spMkLst>
            <pc:docMk/>
            <pc:sldMk cId="3946787799" sldId="599"/>
            <ac:spMk id="11" creationId="{B26E9C1C-BE4C-4846-A86E-A2C466A76A1F}"/>
          </ac:spMkLst>
        </pc:spChg>
      </pc:sldChg>
      <pc:sldChg chg="modSp">
        <pc:chgData name="" userId="3b99287881d56c4f" providerId="LiveId" clId="{CF6242DF-1984-471D-9EA1-D0F5316DE94E}" dt="2020-09-06T23:29:58.503" v="335" actId="1076"/>
        <pc:sldMkLst>
          <pc:docMk/>
          <pc:sldMk cId="1518732362" sldId="600"/>
        </pc:sldMkLst>
        <pc:spChg chg="mod">
          <ac:chgData name="" userId="3b99287881d56c4f" providerId="LiveId" clId="{CF6242DF-1984-471D-9EA1-D0F5316DE94E}" dt="2020-09-06T22:54:52.633" v="92" actId="13926"/>
          <ac:spMkLst>
            <pc:docMk/>
            <pc:sldMk cId="1518732362" sldId="600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9:58.503" v="335" actId="1076"/>
          <ac:spMkLst>
            <pc:docMk/>
            <pc:sldMk cId="1518732362" sldId="600"/>
            <ac:spMk id="14" creationId="{ECD09EE5-B3CB-49B7-9E35-31FADA844B46}"/>
          </ac:spMkLst>
        </pc:spChg>
      </pc:sldChg>
      <pc:sldChg chg="modSp">
        <pc:chgData name="" userId="3b99287881d56c4f" providerId="LiveId" clId="{CF6242DF-1984-471D-9EA1-D0F5316DE94E}" dt="2020-09-06T23:30:05.743" v="340" actId="1076"/>
        <pc:sldMkLst>
          <pc:docMk/>
          <pc:sldMk cId="2643613499" sldId="601"/>
        </pc:sldMkLst>
        <pc:spChg chg="mod">
          <ac:chgData name="" userId="3b99287881d56c4f" providerId="LiveId" clId="{CF6242DF-1984-471D-9EA1-D0F5316DE94E}" dt="2020-09-06T22:55:01.994" v="93" actId="13926"/>
          <ac:spMkLst>
            <pc:docMk/>
            <pc:sldMk cId="2643613499" sldId="601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05.743" v="340" actId="1076"/>
          <ac:spMkLst>
            <pc:docMk/>
            <pc:sldMk cId="2643613499" sldId="601"/>
            <ac:spMk id="14" creationId="{ECD09EE5-B3CB-49B7-9E35-31FADA844B46}"/>
          </ac:spMkLst>
        </pc:spChg>
      </pc:sldChg>
      <pc:sldChg chg="modSp">
        <pc:chgData name="" userId="3b99287881d56c4f" providerId="LiveId" clId="{CF6242DF-1984-471D-9EA1-D0F5316DE94E}" dt="2020-09-06T23:30:10.503" v="345" actId="1076"/>
        <pc:sldMkLst>
          <pc:docMk/>
          <pc:sldMk cId="2733244329" sldId="602"/>
        </pc:sldMkLst>
        <pc:spChg chg="mod">
          <ac:chgData name="" userId="3b99287881d56c4f" providerId="LiveId" clId="{CF6242DF-1984-471D-9EA1-D0F5316DE94E}" dt="2020-09-06T22:55:24.544" v="96" actId="13926"/>
          <ac:spMkLst>
            <pc:docMk/>
            <pc:sldMk cId="2733244329" sldId="602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10.503" v="345" actId="1076"/>
          <ac:spMkLst>
            <pc:docMk/>
            <pc:sldMk cId="2733244329" sldId="602"/>
            <ac:spMk id="14" creationId="{ECD09EE5-B3CB-49B7-9E35-31FADA844B46}"/>
          </ac:spMkLst>
        </pc:spChg>
      </pc:sldChg>
      <pc:sldChg chg="modSp">
        <pc:chgData name="" userId="3b99287881d56c4f" providerId="LiveId" clId="{CF6242DF-1984-471D-9EA1-D0F5316DE94E}" dt="2020-09-06T23:29:36.808" v="315" actId="1076"/>
        <pc:sldMkLst>
          <pc:docMk/>
          <pc:sldMk cId="297390181" sldId="603"/>
        </pc:sldMkLst>
        <pc:spChg chg="mod">
          <ac:chgData name="" userId="3b99287881d56c4f" providerId="LiveId" clId="{CF6242DF-1984-471D-9EA1-D0F5316DE94E}" dt="2020-09-06T23:29:36.808" v="315" actId="1076"/>
          <ac:spMkLst>
            <pc:docMk/>
            <pc:sldMk cId="297390181" sldId="603"/>
            <ac:spMk id="13" creationId="{34D36CDD-4849-49B9-94A2-1BA6F2DD3128}"/>
          </ac:spMkLst>
        </pc:spChg>
      </pc:sldChg>
      <pc:sldChg chg="modSp modAnim">
        <pc:chgData name="" userId="3b99287881d56c4f" providerId="LiveId" clId="{CF6242DF-1984-471D-9EA1-D0F5316DE94E}" dt="2020-09-06T23:30:45.223" v="376" actId="1076"/>
        <pc:sldMkLst>
          <pc:docMk/>
          <pc:sldMk cId="3706458397" sldId="605"/>
        </pc:sldMkLst>
        <pc:spChg chg="mod">
          <ac:chgData name="" userId="3b99287881d56c4f" providerId="LiveId" clId="{CF6242DF-1984-471D-9EA1-D0F5316DE94E}" dt="2020-09-06T23:01:15.745" v="108" actId="13926"/>
          <ac:spMkLst>
            <pc:docMk/>
            <pc:sldMk cId="3706458397" sldId="605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45.223" v="376" actId="1076"/>
          <ac:spMkLst>
            <pc:docMk/>
            <pc:sldMk cId="3706458397" sldId="605"/>
            <ac:spMk id="25" creationId="{E0F2AD04-0C04-4F3B-955C-EE3EB5EDBC2C}"/>
          </ac:spMkLst>
        </pc:spChg>
      </pc:sldChg>
      <pc:sldChg chg="modSp modAnim">
        <pc:chgData name="" userId="3b99287881d56c4f" providerId="LiveId" clId="{CF6242DF-1984-471D-9EA1-D0F5316DE94E}" dt="2020-09-06T23:30:50.583" v="381" actId="1076"/>
        <pc:sldMkLst>
          <pc:docMk/>
          <pc:sldMk cId="301155087" sldId="606"/>
        </pc:sldMkLst>
        <pc:spChg chg="mod">
          <ac:chgData name="" userId="3b99287881d56c4f" providerId="LiveId" clId="{CF6242DF-1984-471D-9EA1-D0F5316DE94E}" dt="2020-09-06T23:04:01.183" v="117" actId="13926"/>
          <ac:spMkLst>
            <pc:docMk/>
            <pc:sldMk cId="301155087" sldId="606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50.583" v="381" actId="1076"/>
          <ac:spMkLst>
            <pc:docMk/>
            <pc:sldMk cId="301155087" sldId="606"/>
            <ac:spMk id="25" creationId="{E0F2AD04-0C04-4F3B-955C-EE3EB5EDBC2C}"/>
          </ac:spMkLst>
        </pc:spChg>
      </pc:sldChg>
      <pc:sldChg chg="modSp">
        <pc:chgData name="" userId="3b99287881d56c4f" providerId="LiveId" clId="{CF6242DF-1984-471D-9EA1-D0F5316DE94E}" dt="2020-09-06T23:30:55.254" v="386" actId="1076"/>
        <pc:sldMkLst>
          <pc:docMk/>
          <pc:sldMk cId="269542799" sldId="607"/>
        </pc:sldMkLst>
        <pc:spChg chg="mod">
          <ac:chgData name="" userId="3b99287881d56c4f" providerId="LiveId" clId="{CF6242DF-1984-471D-9EA1-D0F5316DE94E}" dt="2020-09-06T23:06:14.514" v="118" actId="13926"/>
          <ac:spMkLst>
            <pc:docMk/>
            <pc:sldMk cId="269542799" sldId="607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55.254" v="386" actId="1076"/>
          <ac:spMkLst>
            <pc:docMk/>
            <pc:sldMk cId="269542799" sldId="607"/>
            <ac:spMk id="25" creationId="{E0F2AD04-0C04-4F3B-955C-EE3EB5EDBC2C}"/>
          </ac:spMkLst>
        </pc:spChg>
      </pc:sldChg>
      <pc:sldChg chg="modSp">
        <pc:chgData name="" userId="3b99287881d56c4f" providerId="LiveId" clId="{CF6242DF-1984-471D-9EA1-D0F5316DE94E}" dt="2020-09-06T23:30:59.816" v="391" actId="1076"/>
        <pc:sldMkLst>
          <pc:docMk/>
          <pc:sldMk cId="3591587556" sldId="608"/>
        </pc:sldMkLst>
        <pc:spChg chg="mod">
          <ac:chgData name="" userId="3b99287881d56c4f" providerId="LiveId" clId="{CF6242DF-1984-471D-9EA1-D0F5316DE94E}" dt="2020-09-06T23:06:40.154" v="119" actId="13926"/>
          <ac:spMkLst>
            <pc:docMk/>
            <pc:sldMk cId="3591587556" sldId="608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0:59.816" v="391" actId="1076"/>
          <ac:spMkLst>
            <pc:docMk/>
            <pc:sldMk cId="3591587556" sldId="608"/>
            <ac:spMk id="25" creationId="{E0F2AD04-0C04-4F3B-955C-EE3EB5EDBC2C}"/>
          </ac:spMkLst>
        </pc:spChg>
      </pc:sldChg>
      <pc:sldChg chg="modSp">
        <pc:chgData name="" userId="3b99287881d56c4f" providerId="LiveId" clId="{CF6242DF-1984-471D-9EA1-D0F5316DE94E}" dt="2020-09-06T23:31:05.718" v="396" actId="1076"/>
        <pc:sldMkLst>
          <pc:docMk/>
          <pc:sldMk cId="3514296320" sldId="609"/>
        </pc:sldMkLst>
        <pc:spChg chg="mod">
          <ac:chgData name="" userId="3b99287881d56c4f" providerId="LiveId" clId="{CF6242DF-1984-471D-9EA1-D0F5316DE94E}" dt="2020-09-06T23:06:44.184" v="120" actId="13926"/>
          <ac:spMkLst>
            <pc:docMk/>
            <pc:sldMk cId="3514296320" sldId="609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1:05.718" v="396" actId="1076"/>
          <ac:spMkLst>
            <pc:docMk/>
            <pc:sldMk cId="3514296320" sldId="609"/>
            <ac:spMk id="25" creationId="{E0F2AD04-0C04-4F3B-955C-EE3EB5EDBC2C}"/>
          </ac:spMkLst>
        </pc:spChg>
      </pc:sldChg>
      <pc:sldChg chg="modSp">
        <pc:chgData name="" userId="3b99287881d56c4f" providerId="LiveId" clId="{CF6242DF-1984-471D-9EA1-D0F5316DE94E}" dt="2020-09-06T23:31:10.304" v="401" actId="1076"/>
        <pc:sldMkLst>
          <pc:docMk/>
          <pc:sldMk cId="2163646077" sldId="610"/>
        </pc:sldMkLst>
        <pc:spChg chg="mod">
          <ac:chgData name="" userId="3b99287881d56c4f" providerId="LiveId" clId="{CF6242DF-1984-471D-9EA1-D0F5316DE94E}" dt="2020-09-06T23:06:47.889" v="121" actId="13926"/>
          <ac:spMkLst>
            <pc:docMk/>
            <pc:sldMk cId="2163646077" sldId="610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31:10.304" v="401" actId="1076"/>
          <ac:spMkLst>
            <pc:docMk/>
            <pc:sldMk cId="2163646077" sldId="610"/>
            <ac:spMk id="25" creationId="{E0F2AD04-0C04-4F3B-955C-EE3EB5EDBC2C}"/>
          </ac:spMkLst>
        </pc:spChg>
      </pc:sldChg>
      <pc:sldChg chg="modSp modAnim">
        <pc:chgData name="" userId="3b99287881d56c4f" providerId="LiveId" clId="{CF6242DF-1984-471D-9EA1-D0F5316DE94E}" dt="2020-09-06T23:27:54.664" v="233" actId="1076"/>
        <pc:sldMkLst>
          <pc:docMk/>
          <pc:sldMk cId="3075566861" sldId="611"/>
        </pc:sldMkLst>
        <pc:spChg chg="mod">
          <ac:chgData name="" userId="3b99287881d56c4f" providerId="LiveId" clId="{CF6242DF-1984-471D-9EA1-D0F5316DE94E}" dt="2020-09-06T22:37:45.234" v="37" actId="13926"/>
          <ac:spMkLst>
            <pc:docMk/>
            <pc:sldMk cId="3075566861" sldId="611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7:54.664" v="233" actId="1076"/>
          <ac:spMkLst>
            <pc:docMk/>
            <pc:sldMk cId="3075566861" sldId="611"/>
            <ac:spMk id="19" creationId="{EAAFD53F-4A14-4A7C-A70C-7A40FCC9B602}"/>
          </ac:spMkLst>
        </pc:spChg>
      </pc:sldChg>
      <pc:sldChg chg="modSp">
        <pc:chgData name="" userId="3b99287881d56c4f" providerId="LiveId" clId="{CF6242DF-1984-471D-9EA1-D0F5316DE94E}" dt="2020-09-06T23:27:49.472" v="230" actId="1076"/>
        <pc:sldMkLst>
          <pc:docMk/>
          <pc:sldMk cId="2892875429" sldId="612"/>
        </pc:sldMkLst>
        <pc:spChg chg="mod">
          <ac:chgData name="" userId="3b99287881d56c4f" providerId="LiveId" clId="{CF6242DF-1984-471D-9EA1-D0F5316DE94E}" dt="2020-09-06T22:37:40.464" v="36" actId="13926"/>
          <ac:spMkLst>
            <pc:docMk/>
            <pc:sldMk cId="2892875429" sldId="612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7:49.472" v="230" actId="1076"/>
          <ac:spMkLst>
            <pc:docMk/>
            <pc:sldMk cId="2892875429" sldId="612"/>
            <ac:spMk id="19" creationId="{EAAFD53F-4A14-4A7C-A70C-7A40FCC9B602}"/>
          </ac:spMkLst>
        </pc:spChg>
      </pc:sldChg>
      <pc:sldChg chg="modSp modAnim">
        <pc:chgData name="" userId="3b99287881d56c4f" providerId="LiveId" clId="{CF6242DF-1984-471D-9EA1-D0F5316DE94E}" dt="2020-09-06T23:28:02.854" v="236" actId="1076"/>
        <pc:sldMkLst>
          <pc:docMk/>
          <pc:sldMk cId="4040996260" sldId="613"/>
        </pc:sldMkLst>
        <pc:spChg chg="mod">
          <ac:chgData name="" userId="3b99287881d56c4f" providerId="LiveId" clId="{CF6242DF-1984-471D-9EA1-D0F5316DE94E}" dt="2020-09-06T22:41:28.924" v="50" actId="13926"/>
          <ac:spMkLst>
            <pc:docMk/>
            <pc:sldMk cId="4040996260" sldId="613"/>
            <ac:spMk id="5" creationId="{4E37F0E2-A711-CC48-B5C7-D0984A539196}"/>
          </ac:spMkLst>
        </pc:spChg>
        <pc:spChg chg="mod">
          <ac:chgData name="" userId="3b99287881d56c4f" providerId="LiveId" clId="{CF6242DF-1984-471D-9EA1-D0F5316DE94E}" dt="2020-09-06T23:28:02.854" v="236" actId="1076"/>
          <ac:spMkLst>
            <pc:docMk/>
            <pc:sldMk cId="4040996260" sldId="613"/>
            <ac:spMk id="19" creationId="{EAAFD53F-4A14-4A7C-A70C-7A40FCC9B602}"/>
          </ac:spMkLst>
        </pc:spChg>
      </pc:sldChg>
      <pc:sldChg chg="modSp">
        <pc:chgData name="" userId="3b99287881d56c4f" providerId="LiveId" clId="{CF6242DF-1984-471D-9EA1-D0F5316DE94E}" dt="2020-09-06T23:31:39.318" v="421"/>
        <pc:sldMkLst>
          <pc:docMk/>
          <pc:sldMk cId="378941912" sldId="616"/>
        </pc:sldMkLst>
        <pc:spChg chg="mod">
          <ac:chgData name="" userId="3b99287881d56c4f" providerId="LiveId" clId="{CF6242DF-1984-471D-9EA1-D0F5316DE94E}" dt="2020-09-06T23:31:39.318" v="421"/>
          <ac:spMkLst>
            <pc:docMk/>
            <pc:sldMk cId="378941912" sldId="616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04.393" v="450"/>
        <pc:sldMkLst>
          <pc:docMk/>
          <pc:sldMk cId="620085741" sldId="617"/>
        </pc:sldMkLst>
        <pc:spChg chg="mod">
          <ac:chgData name="" userId="3b99287881d56c4f" providerId="LiveId" clId="{CF6242DF-1984-471D-9EA1-D0F5316DE94E}" dt="2020-09-06T23:17:39.274" v="182" actId="13926"/>
          <ac:spMkLst>
            <pc:docMk/>
            <pc:sldMk cId="620085741" sldId="617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04.393" v="450"/>
          <ac:spMkLst>
            <pc:docMk/>
            <pc:sldMk cId="620085741" sldId="617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15.923" v="466"/>
        <pc:sldMkLst>
          <pc:docMk/>
          <pc:sldMk cId="2631786770" sldId="618"/>
        </pc:sldMkLst>
        <pc:spChg chg="mod">
          <ac:chgData name="" userId="3b99287881d56c4f" providerId="LiveId" clId="{CF6242DF-1984-471D-9EA1-D0F5316DE94E}" dt="2020-09-06T23:20:14.681" v="186" actId="13926"/>
          <ac:spMkLst>
            <pc:docMk/>
            <pc:sldMk cId="2631786770" sldId="618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20:34.183" v="188" actId="207"/>
          <ac:spMkLst>
            <pc:docMk/>
            <pc:sldMk cId="2631786770" sldId="618"/>
            <ac:spMk id="11" creationId="{4432523D-5034-ED42-B257-F9B310C8622C}"/>
          </ac:spMkLst>
        </pc:spChg>
        <pc:spChg chg="mod">
          <ac:chgData name="" userId="3b99287881d56c4f" providerId="LiveId" clId="{CF6242DF-1984-471D-9EA1-D0F5316DE94E}" dt="2020-09-06T23:32:15.923" v="466"/>
          <ac:spMkLst>
            <pc:docMk/>
            <pc:sldMk cId="2631786770" sldId="618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07.234" v="454"/>
        <pc:sldMkLst>
          <pc:docMk/>
          <pc:sldMk cId="2040496655" sldId="620"/>
        </pc:sldMkLst>
        <pc:spChg chg="mod">
          <ac:chgData name="" userId="3b99287881d56c4f" providerId="LiveId" clId="{CF6242DF-1984-471D-9EA1-D0F5316DE94E}" dt="2020-09-06T23:18:28.904" v="183" actId="13926"/>
          <ac:spMkLst>
            <pc:docMk/>
            <pc:sldMk cId="2040496655" sldId="620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07.234" v="454"/>
          <ac:spMkLst>
            <pc:docMk/>
            <pc:sldMk cId="2040496655" sldId="620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19.497" v="470"/>
        <pc:sldMkLst>
          <pc:docMk/>
          <pc:sldMk cId="1139675915" sldId="621"/>
        </pc:sldMkLst>
        <pc:spChg chg="mod">
          <ac:chgData name="" userId="3b99287881d56c4f" providerId="LiveId" clId="{CF6242DF-1984-471D-9EA1-D0F5316DE94E}" dt="2020-09-06T23:20:21.194" v="187" actId="13926"/>
          <ac:spMkLst>
            <pc:docMk/>
            <pc:sldMk cId="1139675915" sldId="621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20:40.353" v="189" actId="207"/>
          <ac:spMkLst>
            <pc:docMk/>
            <pc:sldMk cId="1139675915" sldId="621"/>
            <ac:spMk id="11" creationId="{4432523D-5034-ED42-B257-F9B310C8622C}"/>
          </ac:spMkLst>
        </pc:spChg>
        <pc:spChg chg="mod">
          <ac:chgData name="" userId="3b99287881d56c4f" providerId="LiveId" clId="{CF6242DF-1984-471D-9EA1-D0F5316DE94E}" dt="2020-09-06T23:32:19.497" v="470"/>
          <ac:spMkLst>
            <pc:docMk/>
            <pc:sldMk cId="1139675915" sldId="621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22.820" v="474"/>
        <pc:sldMkLst>
          <pc:docMk/>
          <pc:sldMk cId="3766495214" sldId="622"/>
        </pc:sldMkLst>
        <pc:spChg chg="mod">
          <ac:chgData name="" userId="3b99287881d56c4f" providerId="LiveId" clId="{CF6242DF-1984-471D-9EA1-D0F5316DE94E}" dt="2020-09-06T23:20:53.833" v="190" actId="13926"/>
          <ac:spMkLst>
            <pc:docMk/>
            <pc:sldMk cId="3766495214" sldId="622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22.820" v="474"/>
          <ac:spMkLst>
            <pc:docMk/>
            <pc:sldMk cId="3766495214" sldId="622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28.728" v="482"/>
        <pc:sldMkLst>
          <pc:docMk/>
          <pc:sldMk cId="3917810352" sldId="623"/>
        </pc:sldMkLst>
        <pc:spChg chg="mod">
          <ac:chgData name="" userId="3b99287881d56c4f" providerId="LiveId" clId="{CF6242DF-1984-471D-9EA1-D0F5316DE94E}" dt="2020-09-06T23:21:19.553" v="192" actId="13926"/>
          <ac:spMkLst>
            <pc:docMk/>
            <pc:sldMk cId="3917810352" sldId="623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28.728" v="482"/>
          <ac:spMkLst>
            <pc:docMk/>
            <pc:sldMk cId="3917810352" sldId="623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44.076" v="502"/>
        <pc:sldMkLst>
          <pc:docMk/>
          <pc:sldMk cId="3678237598" sldId="624"/>
        </pc:sldMkLst>
        <pc:spChg chg="mod">
          <ac:chgData name="" userId="3b99287881d56c4f" providerId="LiveId" clId="{CF6242DF-1984-471D-9EA1-D0F5316DE94E}" dt="2020-09-06T23:23:30.649" v="208" actId="207"/>
          <ac:spMkLst>
            <pc:docMk/>
            <pc:sldMk cId="3678237598" sldId="624"/>
            <ac:spMk id="13" creationId="{57AF0DE1-CB2A-6A41-87BF-45ED24C1F9EF}"/>
          </ac:spMkLst>
        </pc:spChg>
        <pc:spChg chg="mod">
          <ac:chgData name="" userId="3b99287881d56c4f" providerId="LiveId" clId="{CF6242DF-1984-471D-9EA1-D0F5316DE94E}" dt="2020-09-06T23:32:44.076" v="502"/>
          <ac:spMkLst>
            <pc:docMk/>
            <pc:sldMk cId="3678237598" sldId="624"/>
            <ac:spMk id="21" creationId="{F53C58A9-C1C1-0C40-9081-77FCE344A580}"/>
          </ac:spMkLst>
        </pc:spChg>
        <pc:spChg chg="mod">
          <ac:chgData name="" userId="3b99287881d56c4f" providerId="LiveId" clId="{CF6242DF-1984-471D-9EA1-D0F5316DE94E}" dt="2020-09-06T23:22:53.834" v="203" actId="207"/>
          <ac:spMkLst>
            <pc:docMk/>
            <pc:sldMk cId="3678237598" sldId="624"/>
            <ac:spMk id="22" creationId="{911ABF45-0A40-634F-925E-1897582CC7E0}"/>
          </ac:spMkLst>
        </pc:spChg>
      </pc:sldChg>
      <pc:sldChg chg="modSp">
        <pc:chgData name="" userId="3b99287881d56c4f" providerId="LiveId" clId="{CF6242DF-1984-471D-9EA1-D0F5316DE94E}" dt="2020-09-06T23:32:50.963" v="513"/>
        <pc:sldMkLst>
          <pc:docMk/>
          <pc:sldMk cId="2686431653" sldId="625"/>
        </pc:sldMkLst>
        <pc:spChg chg="mod">
          <ac:chgData name="" userId="3b99287881d56c4f" providerId="LiveId" clId="{CF6242DF-1984-471D-9EA1-D0F5316DE94E}" dt="2020-09-06T23:32:50.963" v="513"/>
          <ac:spMkLst>
            <pc:docMk/>
            <pc:sldMk cId="2686431653" sldId="625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46.987" v="506"/>
        <pc:sldMkLst>
          <pc:docMk/>
          <pc:sldMk cId="1088233203" sldId="626"/>
        </pc:sldMkLst>
        <pc:spChg chg="mod">
          <ac:chgData name="" userId="3b99287881d56c4f" providerId="LiveId" clId="{CF6242DF-1984-471D-9EA1-D0F5316DE94E}" dt="2020-09-06T23:23:56.437" v="209" actId="13926"/>
          <ac:spMkLst>
            <pc:docMk/>
            <pc:sldMk cId="1088233203" sldId="626"/>
            <ac:spMk id="5" creationId="{2FDC5812-9BDA-4344-97A6-8569986A66E3}"/>
          </ac:spMkLst>
        </pc:spChg>
        <pc:spChg chg="mod">
          <ac:chgData name="" userId="3b99287881d56c4f" providerId="LiveId" clId="{CF6242DF-1984-471D-9EA1-D0F5316DE94E}" dt="2020-09-06T23:32:46.987" v="506"/>
          <ac:spMkLst>
            <pc:docMk/>
            <pc:sldMk cId="1088233203" sldId="626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53.813" v="517"/>
        <pc:sldMkLst>
          <pc:docMk/>
          <pc:sldMk cId="1854463023" sldId="627"/>
        </pc:sldMkLst>
        <pc:spChg chg="mod">
          <ac:chgData name="" userId="3b99287881d56c4f" providerId="LiveId" clId="{CF6242DF-1984-471D-9EA1-D0F5316DE94E}" dt="2020-09-06T23:32:53.813" v="517"/>
          <ac:spMkLst>
            <pc:docMk/>
            <pc:sldMk cId="1854463023" sldId="627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2:57.173" v="521"/>
        <pc:sldMkLst>
          <pc:docMk/>
          <pc:sldMk cId="3877651466" sldId="628"/>
        </pc:sldMkLst>
        <pc:spChg chg="mod">
          <ac:chgData name="" userId="3b99287881d56c4f" providerId="LiveId" clId="{CF6242DF-1984-471D-9EA1-D0F5316DE94E}" dt="2020-09-06T23:32:57.173" v="521"/>
          <ac:spMkLst>
            <pc:docMk/>
            <pc:sldMk cId="3877651466" sldId="628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00.033" v="525"/>
        <pc:sldMkLst>
          <pc:docMk/>
          <pc:sldMk cId="3736204023" sldId="629"/>
        </pc:sldMkLst>
        <pc:spChg chg="mod">
          <ac:chgData name="" userId="3b99287881d56c4f" providerId="LiveId" clId="{CF6242DF-1984-471D-9EA1-D0F5316DE94E}" dt="2020-09-06T23:33:00.033" v="525"/>
          <ac:spMkLst>
            <pc:docMk/>
            <pc:sldMk cId="3736204023" sldId="629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03.512" v="529"/>
        <pc:sldMkLst>
          <pc:docMk/>
          <pc:sldMk cId="1185644557" sldId="630"/>
        </pc:sldMkLst>
        <pc:spChg chg="mod">
          <ac:chgData name="" userId="3b99287881d56c4f" providerId="LiveId" clId="{CF6242DF-1984-471D-9EA1-D0F5316DE94E}" dt="2020-09-06T23:33:03.512" v="529"/>
          <ac:spMkLst>
            <pc:docMk/>
            <pc:sldMk cId="1185644557" sldId="630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06.508" v="533"/>
        <pc:sldMkLst>
          <pc:docMk/>
          <pc:sldMk cId="1126945747" sldId="631"/>
        </pc:sldMkLst>
        <pc:spChg chg="mod">
          <ac:chgData name="" userId="3b99287881d56c4f" providerId="LiveId" clId="{CF6242DF-1984-471D-9EA1-D0F5316DE94E}" dt="2020-09-06T23:33:06.508" v="533"/>
          <ac:spMkLst>
            <pc:docMk/>
            <pc:sldMk cId="1126945747" sldId="631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12.624" v="541"/>
        <pc:sldMkLst>
          <pc:docMk/>
          <pc:sldMk cId="1944014340" sldId="632"/>
        </pc:sldMkLst>
        <pc:spChg chg="mod">
          <ac:chgData name="" userId="3b99287881d56c4f" providerId="LiveId" clId="{CF6242DF-1984-471D-9EA1-D0F5316DE94E}" dt="2020-09-06T23:33:12.624" v="541"/>
          <ac:spMkLst>
            <pc:docMk/>
            <pc:sldMk cId="1944014340" sldId="632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15.277" v="545"/>
        <pc:sldMkLst>
          <pc:docMk/>
          <pc:sldMk cId="1767111277" sldId="633"/>
        </pc:sldMkLst>
        <pc:spChg chg="mod">
          <ac:chgData name="" userId="3b99287881d56c4f" providerId="LiveId" clId="{CF6242DF-1984-471D-9EA1-D0F5316DE94E}" dt="2020-09-06T23:33:15.277" v="545"/>
          <ac:spMkLst>
            <pc:docMk/>
            <pc:sldMk cId="1767111277" sldId="633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18.157" v="549"/>
        <pc:sldMkLst>
          <pc:docMk/>
          <pc:sldMk cId="2704040285" sldId="634"/>
        </pc:sldMkLst>
        <pc:spChg chg="mod">
          <ac:chgData name="" userId="3b99287881d56c4f" providerId="LiveId" clId="{CF6242DF-1984-471D-9EA1-D0F5316DE94E}" dt="2020-09-06T23:33:18.157" v="549"/>
          <ac:spMkLst>
            <pc:docMk/>
            <pc:sldMk cId="2704040285" sldId="634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21.043" v="553"/>
        <pc:sldMkLst>
          <pc:docMk/>
          <pc:sldMk cId="1221226598" sldId="635"/>
        </pc:sldMkLst>
        <pc:spChg chg="mod">
          <ac:chgData name="" userId="3b99287881d56c4f" providerId="LiveId" clId="{CF6242DF-1984-471D-9EA1-D0F5316DE94E}" dt="2020-09-06T23:33:21.043" v="553"/>
          <ac:spMkLst>
            <pc:docMk/>
            <pc:sldMk cId="1221226598" sldId="635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24.343" v="557"/>
        <pc:sldMkLst>
          <pc:docMk/>
          <pc:sldMk cId="2506394005" sldId="636"/>
        </pc:sldMkLst>
        <pc:spChg chg="mod">
          <ac:chgData name="" userId="3b99287881d56c4f" providerId="LiveId" clId="{CF6242DF-1984-471D-9EA1-D0F5316DE94E}" dt="2020-09-06T23:33:24.343" v="557"/>
          <ac:spMkLst>
            <pc:docMk/>
            <pc:sldMk cId="2506394005" sldId="636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27.473" v="561"/>
        <pc:sldMkLst>
          <pc:docMk/>
          <pc:sldMk cId="1044294148" sldId="637"/>
        </pc:sldMkLst>
        <pc:spChg chg="mod">
          <ac:chgData name="" userId="3b99287881d56c4f" providerId="LiveId" clId="{CF6242DF-1984-471D-9EA1-D0F5316DE94E}" dt="2020-09-06T23:33:27.473" v="561"/>
          <ac:spMkLst>
            <pc:docMk/>
            <pc:sldMk cId="1044294148" sldId="637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30.473" v="565"/>
        <pc:sldMkLst>
          <pc:docMk/>
          <pc:sldMk cId="710196987" sldId="638"/>
        </pc:sldMkLst>
        <pc:spChg chg="mod">
          <ac:chgData name="" userId="3b99287881d56c4f" providerId="LiveId" clId="{CF6242DF-1984-471D-9EA1-D0F5316DE94E}" dt="2020-09-06T23:33:30.473" v="565"/>
          <ac:spMkLst>
            <pc:docMk/>
            <pc:sldMk cId="710196987" sldId="638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33.498" v="569"/>
        <pc:sldMkLst>
          <pc:docMk/>
          <pc:sldMk cId="2090077424" sldId="639"/>
        </pc:sldMkLst>
        <pc:spChg chg="mod">
          <ac:chgData name="" userId="3b99287881d56c4f" providerId="LiveId" clId="{CF6242DF-1984-471D-9EA1-D0F5316DE94E}" dt="2020-09-06T23:33:33.498" v="569"/>
          <ac:spMkLst>
            <pc:docMk/>
            <pc:sldMk cId="2090077424" sldId="639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36.853" v="573"/>
        <pc:sldMkLst>
          <pc:docMk/>
          <pc:sldMk cId="631564646" sldId="640"/>
        </pc:sldMkLst>
        <pc:spChg chg="mod">
          <ac:chgData name="" userId="3b99287881d56c4f" providerId="LiveId" clId="{CF6242DF-1984-471D-9EA1-D0F5316DE94E}" dt="2020-09-06T23:33:36.853" v="573"/>
          <ac:spMkLst>
            <pc:docMk/>
            <pc:sldMk cId="631564646" sldId="640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42.743" v="581"/>
        <pc:sldMkLst>
          <pc:docMk/>
          <pc:sldMk cId="544974633" sldId="641"/>
        </pc:sldMkLst>
        <pc:spChg chg="mod">
          <ac:chgData name="" userId="3b99287881d56c4f" providerId="LiveId" clId="{CF6242DF-1984-471D-9EA1-D0F5316DE94E}" dt="2020-09-06T23:33:42.743" v="581"/>
          <ac:spMkLst>
            <pc:docMk/>
            <pc:sldMk cId="544974633" sldId="641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46.463" v="585"/>
        <pc:sldMkLst>
          <pc:docMk/>
          <pc:sldMk cId="1385912196" sldId="642"/>
        </pc:sldMkLst>
        <pc:spChg chg="mod">
          <ac:chgData name="" userId="3b99287881d56c4f" providerId="LiveId" clId="{CF6242DF-1984-471D-9EA1-D0F5316DE94E}" dt="2020-09-06T23:33:46.463" v="585"/>
          <ac:spMkLst>
            <pc:docMk/>
            <pc:sldMk cId="1385912196" sldId="642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50.404" v="589"/>
        <pc:sldMkLst>
          <pc:docMk/>
          <pc:sldMk cId="2765813019" sldId="643"/>
        </pc:sldMkLst>
        <pc:spChg chg="mod">
          <ac:chgData name="" userId="3b99287881d56c4f" providerId="LiveId" clId="{CF6242DF-1984-471D-9EA1-D0F5316DE94E}" dt="2020-09-06T23:33:50.404" v="589"/>
          <ac:spMkLst>
            <pc:docMk/>
            <pc:sldMk cId="2765813019" sldId="643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52.813" v="593"/>
        <pc:sldMkLst>
          <pc:docMk/>
          <pc:sldMk cId="2945135729" sldId="644"/>
        </pc:sldMkLst>
        <pc:spChg chg="mod">
          <ac:chgData name="" userId="3b99287881d56c4f" providerId="LiveId" clId="{CF6242DF-1984-471D-9EA1-D0F5316DE94E}" dt="2020-09-06T23:33:52.813" v="593"/>
          <ac:spMkLst>
            <pc:docMk/>
            <pc:sldMk cId="2945135729" sldId="644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55.413" v="597"/>
        <pc:sldMkLst>
          <pc:docMk/>
          <pc:sldMk cId="560344284" sldId="645"/>
        </pc:sldMkLst>
        <pc:spChg chg="mod">
          <ac:chgData name="" userId="3b99287881d56c4f" providerId="LiveId" clId="{CF6242DF-1984-471D-9EA1-D0F5316DE94E}" dt="2020-09-06T23:33:55.413" v="597"/>
          <ac:spMkLst>
            <pc:docMk/>
            <pc:sldMk cId="560344284" sldId="645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58.123" v="601"/>
        <pc:sldMkLst>
          <pc:docMk/>
          <pc:sldMk cId="1793199450" sldId="646"/>
        </pc:sldMkLst>
        <pc:spChg chg="mod">
          <ac:chgData name="" userId="3b99287881d56c4f" providerId="LiveId" clId="{CF6242DF-1984-471D-9EA1-D0F5316DE94E}" dt="2020-09-06T23:33:58.123" v="601"/>
          <ac:spMkLst>
            <pc:docMk/>
            <pc:sldMk cId="1793199450" sldId="646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4:00.841" v="605"/>
        <pc:sldMkLst>
          <pc:docMk/>
          <pc:sldMk cId="341784499" sldId="647"/>
        </pc:sldMkLst>
        <pc:spChg chg="mod">
          <ac:chgData name="" userId="3b99287881d56c4f" providerId="LiveId" clId="{CF6242DF-1984-471D-9EA1-D0F5316DE94E}" dt="2020-09-06T23:34:00.841" v="605"/>
          <ac:spMkLst>
            <pc:docMk/>
            <pc:sldMk cId="341784499" sldId="647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4:05.731" v="609"/>
        <pc:sldMkLst>
          <pc:docMk/>
          <pc:sldMk cId="3141719614" sldId="648"/>
        </pc:sldMkLst>
        <pc:spChg chg="mod">
          <ac:chgData name="" userId="3b99287881d56c4f" providerId="LiveId" clId="{CF6242DF-1984-471D-9EA1-D0F5316DE94E}" dt="2020-09-06T23:34:05.731" v="609"/>
          <ac:spMkLst>
            <pc:docMk/>
            <pc:sldMk cId="3141719614" sldId="648"/>
            <ac:spMk id="21" creationId="{F53C58A9-C1C1-0C40-9081-77FCE344A580}"/>
          </ac:spMkLst>
        </pc:spChg>
      </pc:sldChg>
      <pc:sldChg chg="modSp">
        <pc:chgData name="" userId="3b99287881d56c4f" providerId="LiveId" clId="{CF6242DF-1984-471D-9EA1-D0F5316DE94E}" dt="2020-09-06T23:33:10.038" v="537"/>
        <pc:sldMkLst>
          <pc:docMk/>
          <pc:sldMk cId="1034374805" sldId="649"/>
        </pc:sldMkLst>
        <pc:spChg chg="mod">
          <ac:chgData name="" userId="3b99287881d56c4f" providerId="LiveId" clId="{CF6242DF-1984-471D-9EA1-D0F5316DE94E}" dt="2020-09-06T23:26:10.753" v="221" actId="207"/>
          <ac:spMkLst>
            <pc:docMk/>
            <pc:sldMk cId="1034374805" sldId="649"/>
            <ac:spMk id="12" creationId="{D19657BD-79C7-8445-A53C-FD565D934DA8}"/>
          </ac:spMkLst>
        </pc:spChg>
        <pc:spChg chg="mod">
          <ac:chgData name="" userId="3b99287881d56c4f" providerId="LiveId" clId="{CF6242DF-1984-471D-9EA1-D0F5316DE94E}" dt="2020-09-06T23:33:10.038" v="537"/>
          <ac:spMkLst>
            <pc:docMk/>
            <pc:sldMk cId="1034374805" sldId="649"/>
            <ac:spMk id="21" creationId="{F53C58A9-C1C1-0C40-9081-77FCE344A580}"/>
          </ac:spMkLst>
        </pc:spChg>
      </pc:sldChg>
      <pc:sldChg chg="delSp modSp add">
        <pc:chgData name="" userId="3b99287881d56c4f" providerId="LiveId" clId="{CF6242DF-1984-471D-9EA1-D0F5316DE94E}" dt="2020-09-06T23:31:31.593" v="413"/>
        <pc:sldMkLst>
          <pc:docMk/>
          <pc:sldMk cId="233335298" sldId="650"/>
        </pc:sldMkLst>
        <pc:spChg chg="del">
          <ac:chgData name="" userId="3b99287881d56c4f" providerId="LiveId" clId="{CF6242DF-1984-471D-9EA1-D0F5316DE94E}" dt="2020-09-06T23:14:27.204" v="161" actId="478"/>
          <ac:spMkLst>
            <pc:docMk/>
            <pc:sldMk cId="233335298" sldId="650"/>
            <ac:spMk id="13" creationId="{BA124AC1-8227-4B2E-A3A7-E984A3FDFAC5}"/>
          </ac:spMkLst>
        </pc:spChg>
        <pc:spChg chg="del">
          <ac:chgData name="" userId="3b99287881d56c4f" providerId="LiveId" clId="{CF6242DF-1984-471D-9EA1-D0F5316DE94E}" dt="2020-09-06T23:14:29.725" v="162" actId="478"/>
          <ac:spMkLst>
            <pc:docMk/>
            <pc:sldMk cId="233335298" sldId="650"/>
            <ac:spMk id="16" creationId="{2A9D8A2C-387D-FE4D-A681-E43058057BBA}"/>
          </ac:spMkLst>
        </pc:spChg>
        <pc:spChg chg="del">
          <ac:chgData name="" userId="3b99287881d56c4f" providerId="LiveId" clId="{CF6242DF-1984-471D-9EA1-D0F5316DE94E}" dt="2020-09-06T23:14:29.725" v="162" actId="478"/>
          <ac:spMkLst>
            <pc:docMk/>
            <pc:sldMk cId="233335298" sldId="650"/>
            <ac:spMk id="17" creationId="{DB5CCC21-17F1-594E-95D1-68566418CBFA}"/>
          </ac:spMkLst>
        </pc:spChg>
        <pc:spChg chg="mod">
          <ac:chgData name="" userId="3b99287881d56c4f" providerId="LiveId" clId="{CF6242DF-1984-471D-9EA1-D0F5316DE94E}" dt="2020-09-06T23:14:47.793" v="165" actId="1076"/>
          <ac:spMkLst>
            <pc:docMk/>
            <pc:sldMk cId="233335298" sldId="650"/>
            <ac:spMk id="19" creationId="{3ED58476-059F-2A48-8081-9216F37B6E66}"/>
          </ac:spMkLst>
        </pc:spChg>
        <pc:spChg chg="mod">
          <ac:chgData name="" userId="3b99287881d56c4f" providerId="LiveId" clId="{CF6242DF-1984-471D-9EA1-D0F5316DE94E}" dt="2020-09-06T23:14:50.474" v="166" actId="1076"/>
          <ac:spMkLst>
            <pc:docMk/>
            <pc:sldMk cId="233335298" sldId="650"/>
            <ac:spMk id="20" creationId="{6602A30C-0543-BF41-800D-1567808EF96C}"/>
          </ac:spMkLst>
        </pc:spChg>
        <pc:spChg chg="mod">
          <ac:chgData name="" userId="3b99287881d56c4f" providerId="LiveId" clId="{CF6242DF-1984-471D-9EA1-D0F5316DE94E}" dt="2020-09-06T23:31:31.593" v="413"/>
          <ac:spMkLst>
            <pc:docMk/>
            <pc:sldMk cId="233335298" sldId="650"/>
            <ac:spMk id="21" creationId="{F53C58A9-C1C1-0C40-9081-77FCE344A580}"/>
          </ac:spMkLst>
        </pc:spChg>
        <pc:spChg chg="mod">
          <ac:chgData name="" userId="3b99287881d56c4f" providerId="LiveId" clId="{CF6242DF-1984-471D-9EA1-D0F5316DE94E}" dt="2020-09-06T23:14:55.504" v="168" actId="1076"/>
          <ac:spMkLst>
            <pc:docMk/>
            <pc:sldMk cId="233335298" sldId="650"/>
            <ac:spMk id="24" creationId="{58CCD69D-EE94-5642-B2CD-F04338E3C1D7}"/>
          </ac:spMkLst>
        </pc:spChg>
        <pc:spChg chg="mod">
          <ac:chgData name="" userId="3b99287881d56c4f" providerId="LiveId" clId="{CF6242DF-1984-471D-9EA1-D0F5316DE94E}" dt="2020-09-06T23:14:41.813" v="164" actId="1076"/>
          <ac:spMkLst>
            <pc:docMk/>
            <pc:sldMk cId="233335298" sldId="650"/>
            <ac:spMk id="25" creationId="{F9A589FC-AC6D-5046-9F45-4CF400D938DE}"/>
          </ac:spMkLst>
        </pc:spChg>
        <pc:picChg chg="del">
          <ac:chgData name="" userId="3b99287881d56c4f" providerId="LiveId" clId="{CF6242DF-1984-471D-9EA1-D0F5316DE94E}" dt="2020-09-06T23:14:27.204" v="161" actId="478"/>
          <ac:picMkLst>
            <pc:docMk/>
            <pc:sldMk cId="233335298" sldId="650"/>
            <ac:picMk id="8" creationId="{DE96E641-988A-9C4E-A360-0F571CA7C185}"/>
          </ac:picMkLst>
        </pc:picChg>
      </pc:sldChg>
    </pc:docChg>
  </pc:docChgLst>
  <pc:docChgLst>
    <pc:chgData userId="3b99287881d56c4f" providerId="LiveId" clId="{DB9B387E-AD44-4089-BB4C-C4B7D0576759}"/>
    <pc:docChg chg="undo custSel addSld delSld modSld sldOrd">
      <pc:chgData name="" userId="3b99287881d56c4f" providerId="LiveId" clId="{DB9B387E-AD44-4089-BB4C-C4B7D0576759}" dt="2020-07-09T23:09:28.922" v="4684" actId="20577"/>
      <pc:docMkLst>
        <pc:docMk/>
      </pc:docMkLst>
      <pc:sldChg chg="addSp delSp">
        <pc:chgData name="" userId="3b99287881d56c4f" providerId="LiveId" clId="{DB9B387E-AD44-4089-BB4C-C4B7D0576759}" dt="2020-07-09T14:31:04.432" v="3611"/>
        <pc:sldMkLst>
          <pc:docMk/>
          <pc:sldMk cId="432635520" sldId="315"/>
        </pc:sldMkLst>
        <pc:spChg chg="del">
          <ac:chgData name="" userId="3b99287881d56c4f" providerId="LiveId" clId="{DB9B387E-AD44-4089-BB4C-C4B7D0576759}" dt="2020-07-09T14:31:04.079" v="3610" actId="478"/>
          <ac:spMkLst>
            <pc:docMk/>
            <pc:sldMk cId="432635520" sldId="315"/>
            <ac:spMk id="15" creationId="{0D155432-48F9-0A49-A223-00C8B1679928}"/>
          </ac:spMkLst>
        </pc:spChg>
        <pc:spChg chg="add">
          <ac:chgData name="" userId="3b99287881d56c4f" providerId="LiveId" clId="{DB9B387E-AD44-4089-BB4C-C4B7D0576759}" dt="2020-07-09T14:31:04.432" v="3611"/>
          <ac:spMkLst>
            <pc:docMk/>
            <pc:sldMk cId="432635520" sldId="315"/>
            <ac:spMk id="19" creationId="{EAAFD53F-4A14-4A7C-A70C-7A40FCC9B602}"/>
          </ac:spMkLst>
        </pc:spChg>
      </pc:sldChg>
      <pc:sldChg chg="addSp delSp">
        <pc:chgData name="" userId="3b99287881d56c4f" providerId="LiveId" clId="{DB9B387E-AD44-4089-BB4C-C4B7D0576759}" dt="2020-07-09T14:31:13.479" v="3615"/>
        <pc:sldMkLst>
          <pc:docMk/>
          <pc:sldMk cId="1994206405" sldId="318"/>
        </pc:sldMkLst>
        <pc:spChg chg="del">
          <ac:chgData name="" userId="3b99287881d56c4f" providerId="LiveId" clId="{DB9B387E-AD44-4089-BB4C-C4B7D0576759}" dt="2020-07-09T14:31:13.197" v="3614" actId="478"/>
          <ac:spMkLst>
            <pc:docMk/>
            <pc:sldMk cId="1994206405" sldId="318"/>
            <ac:spMk id="13" creationId="{F0281491-0262-6749-ABC7-DD5AE29E7B5F}"/>
          </ac:spMkLst>
        </pc:spChg>
        <pc:spChg chg="add">
          <ac:chgData name="" userId="3b99287881d56c4f" providerId="LiveId" clId="{DB9B387E-AD44-4089-BB4C-C4B7D0576759}" dt="2020-07-09T14:31:13.479" v="3615"/>
          <ac:spMkLst>
            <pc:docMk/>
            <pc:sldMk cId="1994206405" sldId="318"/>
            <ac:spMk id="16" creationId="{A1F485AD-D75A-4027-8255-2ECB94C04A86}"/>
          </ac:spMkLst>
        </pc:spChg>
      </pc:sldChg>
      <pc:sldChg chg="addSp delSp">
        <pc:chgData name="" userId="3b99287881d56c4f" providerId="LiveId" clId="{DB9B387E-AD44-4089-BB4C-C4B7D0576759}" dt="2020-07-09T14:31:08.422" v="3613"/>
        <pc:sldMkLst>
          <pc:docMk/>
          <pc:sldMk cId="2782091131" sldId="320"/>
        </pc:sldMkLst>
        <pc:spChg chg="del">
          <ac:chgData name="" userId="3b99287881d56c4f" providerId="LiveId" clId="{DB9B387E-AD44-4089-BB4C-C4B7D0576759}" dt="2020-07-09T14:31:07.548" v="3612" actId="478"/>
          <ac:spMkLst>
            <pc:docMk/>
            <pc:sldMk cId="2782091131" sldId="320"/>
            <ac:spMk id="11" creationId="{62CA1197-26CC-3E49-8B52-8CC73483A6B4}"/>
          </ac:spMkLst>
        </pc:spChg>
        <pc:spChg chg="add">
          <ac:chgData name="" userId="3b99287881d56c4f" providerId="LiveId" clId="{DB9B387E-AD44-4089-BB4C-C4B7D0576759}" dt="2020-07-09T14:31:08.422" v="3613"/>
          <ac:spMkLst>
            <pc:docMk/>
            <pc:sldMk cId="2782091131" sldId="320"/>
            <ac:spMk id="12" creationId="{16C47550-A649-4ED8-A70A-BC0757CB2F98}"/>
          </ac:spMkLst>
        </pc:spChg>
      </pc:sldChg>
      <pc:sldChg chg="addSp delSp">
        <pc:chgData name="" userId="3b99287881d56c4f" providerId="LiveId" clId="{DB9B387E-AD44-4089-BB4C-C4B7D0576759}" dt="2020-07-09T14:31:16.813" v="3617"/>
        <pc:sldMkLst>
          <pc:docMk/>
          <pc:sldMk cId="405350919" sldId="321"/>
        </pc:sldMkLst>
        <pc:spChg chg="del">
          <ac:chgData name="" userId="3b99287881d56c4f" providerId="LiveId" clId="{DB9B387E-AD44-4089-BB4C-C4B7D0576759}" dt="2020-07-09T14:31:16.550" v="3616" actId="478"/>
          <ac:spMkLst>
            <pc:docMk/>
            <pc:sldMk cId="405350919" sldId="321"/>
            <ac:spMk id="11" creationId="{BEBF65F5-DF6D-474E-AC88-FC06A8ACA816}"/>
          </ac:spMkLst>
        </pc:spChg>
        <pc:spChg chg="add">
          <ac:chgData name="" userId="3b99287881d56c4f" providerId="LiveId" clId="{DB9B387E-AD44-4089-BB4C-C4B7D0576759}" dt="2020-07-09T14:31:16.813" v="3617"/>
          <ac:spMkLst>
            <pc:docMk/>
            <pc:sldMk cId="405350919" sldId="321"/>
            <ac:spMk id="16" creationId="{5256F93D-4B31-4D06-9B5C-65A8BF12A19B}"/>
          </ac:spMkLst>
        </pc:spChg>
      </pc:sldChg>
      <pc:sldChg chg="addSp delSp">
        <pc:chgData name="" userId="3b99287881d56c4f" providerId="LiveId" clId="{DB9B387E-AD44-4089-BB4C-C4B7D0576759}" dt="2020-07-09T14:31:57.468" v="3641"/>
        <pc:sldMkLst>
          <pc:docMk/>
          <pc:sldMk cId="2501528261" sldId="326"/>
        </pc:sldMkLst>
        <pc:spChg chg="add">
          <ac:chgData name="" userId="3b99287881d56c4f" providerId="LiveId" clId="{DB9B387E-AD44-4089-BB4C-C4B7D0576759}" dt="2020-07-09T14:31:57.468" v="3641"/>
          <ac:spMkLst>
            <pc:docMk/>
            <pc:sldMk cId="2501528261" sldId="326"/>
            <ac:spMk id="11" creationId="{69818975-07A5-480A-90A4-D0BCA980FFF3}"/>
          </ac:spMkLst>
        </pc:spChg>
        <pc:spChg chg="del">
          <ac:chgData name="" userId="3b99287881d56c4f" providerId="LiveId" clId="{DB9B387E-AD44-4089-BB4C-C4B7D0576759}" dt="2020-07-09T14:31:57.202" v="3640" actId="478"/>
          <ac:spMkLst>
            <pc:docMk/>
            <pc:sldMk cId="2501528261" sldId="326"/>
            <ac:spMk id="40" creationId="{94185A57-82E7-5444-AC05-8E6B41765410}"/>
          </ac:spMkLst>
        </pc:spChg>
      </pc:sldChg>
      <pc:sldChg chg="addSp delSp">
        <pc:chgData name="" userId="3b99287881d56c4f" providerId="LiveId" clId="{DB9B387E-AD44-4089-BB4C-C4B7D0576759}" dt="2020-07-09T14:32:03.376" v="3645"/>
        <pc:sldMkLst>
          <pc:docMk/>
          <pc:sldMk cId="3817329605" sldId="344"/>
        </pc:sldMkLst>
        <pc:spChg chg="add">
          <ac:chgData name="" userId="3b99287881d56c4f" providerId="LiveId" clId="{DB9B387E-AD44-4089-BB4C-C4B7D0576759}" dt="2020-07-09T14:32:03.376" v="3645"/>
          <ac:spMkLst>
            <pc:docMk/>
            <pc:sldMk cId="3817329605" sldId="344"/>
            <ac:spMk id="25" creationId="{E0F2AD04-0C04-4F3B-955C-EE3EB5EDBC2C}"/>
          </ac:spMkLst>
        </pc:spChg>
        <pc:spChg chg="del">
          <ac:chgData name="" userId="3b99287881d56c4f" providerId="LiveId" clId="{DB9B387E-AD44-4089-BB4C-C4B7D0576759}" dt="2020-07-09T14:32:03.077" v="3644" actId="478"/>
          <ac:spMkLst>
            <pc:docMk/>
            <pc:sldMk cId="3817329605" sldId="344"/>
            <ac:spMk id="69" creationId="{9656F204-FC88-7543-A4A6-4AB4F2881DC9}"/>
          </ac:spMkLst>
        </pc:spChg>
      </pc:sldChg>
      <pc:sldChg chg="addSp delSp">
        <pc:chgData name="" userId="3b99287881d56c4f" providerId="LiveId" clId="{DB9B387E-AD44-4089-BB4C-C4B7D0576759}" dt="2020-07-09T14:31:27.557" v="3623"/>
        <pc:sldMkLst>
          <pc:docMk/>
          <pc:sldMk cId="925662100" sldId="349"/>
        </pc:sldMkLst>
        <pc:spChg chg="add">
          <ac:chgData name="" userId="3b99287881d56c4f" providerId="LiveId" clId="{DB9B387E-AD44-4089-BB4C-C4B7D0576759}" dt="2020-07-09T14:31:27.557" v="3623"/>
          <ac:spMkLst>
            <pc:docMk/>
            <pc:sldMk cId="925662100" sldId="349"/>
            <ac:spMk id="11" creationId="{B26E9C1C-BE4C-4846-A86E-A2C466A76A1F}"/>
          </ac:spMkLst>
        </pc:spChg>
        <pc:spChg chg="del">
          <ac:chgData name="" userId="3b99287881d56c4f" providerId="LiveId" clId="{DB9B387E-AD44-4089-BB4C-C4B7D0576759}" dt="2020-07-09T14:31:27.308" v="3622" actId="478"/>
          <ac:spMkLst>
            <pc:docMk/>
            <pc:sldMk cId="925662100" sldId="349"/>
            <ac:spMk id="20" creationId="{B8A66BD9-0F02-8540-9D4D-0CEAC04EF490}"/>
          </ac:spMkLst>
        </pc:spChg>
      </pc:sldChg>
      <pc:sldChg chg="addSp delSp">
        <pc:chgData name="" userId="3b99287881d56c4f" providerId="LiveId" clId="{DB9B387E-AD44-4089-BB4C-C4B7D0576759}" dt="2020-07-09T14:32:00.309" v="3643"/>
        <pc:sldMkLst>
          <pc:docMk/>
          <pc:sldMk cId="1756521134" sldId="350"/>
        </pc:sldMkLst>
        <pc:spChg chg="add">
          <ac:chgData name="" userId="3b99287881d56c4f" providerId="LiveId" clId="{DB9B387E-AD44-4089-BB4C-C4B7D0576759}" dt="2020-07-09T14:32:00.309" v="3643"/>
          <ac:spMkLst>
            <pc:docMk/>
            <pc:sldMk cId="1756521134" sldId="350"/>
            <ac:spMk id="21" creationId="{0B0778C4-AC42-497B-90DD-6B7EEDE6A291}"/>
          </ac:spMkLst>
        </pc:spChg>
        <pc:spChg chg="del">
          <ac:chgData name="" userId="3b99287881d56c4f" providerId="LiveId" clId="{DB9B387E-AD44-4089-BB4C-C4B7D0576759}" dt="2020-07-09T14:32:00.003" v="3642" actId="478"/>
          <ac:spMkLst>
            <pc:docMk/>
            <pc:sldMk cId="1756521134" sldId="350"/>
            <ac:spMk id="40" creationId="{94185A57-82E7-5444-AC05-8E6B417654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939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2114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45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667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48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533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0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6723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29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210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87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755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105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183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6443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8241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2441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424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026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416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040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2922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962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2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1992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3153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654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026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4603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93516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27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882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4351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037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7438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8042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711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7472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371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0122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file</a:t>
            </a:r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the worksheets in a workbook </a:t>
            </a:r>
            <a:r>
              <a:rPr kumimoji="1" lang="en-US" altLang="zh-TW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TW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需要特定格式</a:t>
            </a:r>
            <a:r>
              <a:rPr kumimoji="1" lang="en-US" altLang="zh-TW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TW" alt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47108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821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452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17174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13743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1589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6303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29759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9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10906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1845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70615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798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90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251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8862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44773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8941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947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13666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5395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8262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23541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01108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72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3843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97595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81173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847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9231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48299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0953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60388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865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68928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8705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09183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765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24353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90753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84301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97368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250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4790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55121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97015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229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8466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21385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063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2740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0644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64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3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3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andas.pydata.org/pandas-docs/stable/index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9.png"/><Relationship Id="rId4" Type="http://schemas.openxmlformats.org/officeDocument/2006/relationships/image" Target="../media/image10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tiff"/><Relationship Id="rId4" Type="http://schemas.openxmlformats.org/officeDocument/2006/relationships/hyperlink" Target="https://matplotlib.org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tplotlib.org/3.2.1/api/markers_api.html" TargetMode="External"/><Relationship Id="rId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501105" y="621325"/>
            <a:ext cx="718979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9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314193" y="1148914"/>
            <a:ext cx="39080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6867817" y="1148914"/>
            <a:ext cx="434931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20765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27DEB3-07DE-E244-BC45-9BAE6FB6A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57" y="2070100"/>
            <a:ext cx="5622383" cy="2717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F21F84-3CF2-C84D-83E0-8BD4817D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36" y="5277698"/>
            <a:ext cx="5073156" cy="13430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428DE67-2BA8-9F4D-B085-2BAB300EA10B}"/>
              </a:ext>
            </a:extLst>
          </p:cNvPr>
          <p:cNvSpPr/>
          <p:nvPr/>
        </p:nvSpPr>
        <p:spPr>
          <a:xfrm>
            <a:off x="4029559" y="5277698"/>
            <a:ext cx="1529734" cy="2813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76924F-3805-D34B-9246-B058D3ED9405}"/>
              </a:ext>
            </a:extLst>
          </p:cNvPr>
          <p:cNvSpPr txBox="1"/>
          <p:nvPr/>
        </p:nvSpPr>
        <p:spPr>
          <a:xfrm>
            <a:off x="3268239" y="4754478"/>
            <a:ext cx="305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 </a:t>
            </a:r>
            <a:r>
              <a:rPr kumimoji="1"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type!!!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EEB9750-E317-224F-B9BD-528F9ACD1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262" y="2070099"/>
            <a:ext cx="5622383" cy="27193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6734377-0FF7-7949-9563-F323C65D7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925" y="5333260"/>
            <a:ext cx="1943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226CC3-0C73-7D42-A4DA-7B54146C1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59" y="978189"/>
            <a:ext cx="7530081" cy="36813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2106D4-B185-D640-91C6-20A2B21C3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150" y="4965700"/>
            <a:ext cx="8521700" cy="1549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7961239" y="4965700"/>
            <a:ext cx="2545611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24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Tuple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46512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C90181-0186-3742-8FA7-0A04EEFD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0" y="1154979"/>
            <a:ext cx="7785100" cy="406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7C9A97-52AE-D244-853E-053361C9E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5406714"/>
            <a:ext cx="7378700" cy="1104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560703" y="5440101"/>
            <a:ext cx="3196755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80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EC82F-814B-C54B-83CF-D7DF749B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03" y="1239061"/>
            <a:ext cx="5554664" cy="317089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720001" y="1701478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6A020C-F2E7-6342-8484-1BA776452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239061"/>
            <a:ext cx="5874897" cy="31708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DEB2B-750D-764F-AC8B-032F8D3D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60" y="5359648"/>
            <a:ext cx="5442774" cy="7520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38DC3B7-526B-BF40-95D1-D9D87090064C}"/>
              </a:ext>
            </a:extLst>
          </p:cNvPr>
          <p:cNvSpPr/>
          <p:nvPr/>
        </p:nvSpPr>
        <p:spPr>
          <a:xfrm>
            <a:off x="6686310" y="1678327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CDAAC14-4CCA-FC44-BA67-2FF93CD01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502" y="4631010"/>
            <a:ext cx="3340042" cy="22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76182B-172D-AA4C-A08C-4D4DF4EF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211038"/>
            <a:ext cx="8572500" cy="4025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8F5CEB-FAA4-424C-8FF3-441D21946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12132"/>
            <a:ext cx="9601200" cy="1041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B16BD09-0E3F-CA4E-8D9E-9B95D05100D3}"/>
              </a:ext>
            </a:extLst>
          </p:cNvPr>
          <p:cNvSpPr/>
          <p:nvPr/>
        </p:nvSpPr>
        <p:spPr>
          <a:xfrm>
            <a:off x="7878502" y="5512132"/>
            <a:ext cx="3018098" cy="4835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50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List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3C2652-05BD-264A-B23D-BF968481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17" y="979921"/>
            <a:ext cx="5182565" cy="44441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90D18C-79AE-0B48-873C-824E2E12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5595510"/>
            <a:ext cx="406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9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8F754FF-BC1C-0649-AE57-B69E78E3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929" y="981648"/>
            <a:ext cx="5076142" cy="44278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E874B3-72EA-D04F-B85D-97CE0A0E9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615180"/>
            <a:ext cx="6553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B8885F-251F-9347-9012-DEC00C70CCA0}"/>
              </a:ext>
            </a:extLst>
          </p:cNvPr>
          <p:cNvSpPr/>
          <p:nvPr/>
        </p:nvSpPr>
        <p:spPr>
          <a:xfrm>
            <a:off x="720000" y="1674089"/>
            <a:ext cx="461216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("x is {} and y is {}"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format(x, y))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add(5, 6)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add(y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x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271A57-3915-B043-B6F4-071A53655A3E}"/>
              </a:ext>
            </a:extLst>
          </p:cNvPr>
          <p:cNvSpPr/>
          <p:nvPr/>
        </p:nvSpPr>
        <p:spPr>
          <a:xfrm>
            <a:off x="720000" y="3491415"/>
            <a:ext cx="32992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(1, 2, 3)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3)</a:t>
            </a:r>
            <a:endParaRPr lang="en" altLang="zh-TW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482F3-7557-5845-9CEA-BEFC13455F47}"/>
              </a:ext>
            </a:extLst>
          </p:cNvPr>
          <p:cNvSpPr/>
          <p:nvPr/>
        </p:nvSpPr>
        <p:spPr>
          <a:xfrm>
            <a:off x="720000" y="5128704"/>
            <a:ext cx="431304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(big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"foot", loch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"ness")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18ACA-08AB-FF45-91AB-4635CF296A9B}"/>
              </a:ext>
            </a:extLst>
          </p:cNvPr>
          <p:cNvSpPr/>
          <p:nvPr/>
        </p:nvSpPr>
        <p:spPr>
          <a:xfrm>
            <a:off x="5807449" y="961427"/>
            <a:ext cx="586923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dirty="0">
              <a:solidFill>
                <a:srgbClr val="D01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{"a": 3, "b": 4}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(a=3, b=4)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4, a=3, b=4)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7243A3-F4BD-7242-A3CA-7F4C658AE1E7}"/>
              </a:ext>
            </a:extLst>
          </p:cNvPr>
          <p:cNvSpPr/>
          <p:nvPr/>
        </p:nvSpPr>
        <p:spPr>
          <a:xfrm>
            <a:off x="5807449" y="3381062"/>
            <a:ext cx="38202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rgbClr val="9999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x = 2, y =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B9A229-0460-3844-9892-B43F0792B212}"/>
              </a:ext>
            </a:extLst>
          </p:cNvPr>
          <p:cNvSpPr/>
          <p:nvPr/>
        </p:nvSpPr>
        <p:spPr>
          <a:xfrm>
            <a:off x="5825810" y="4969701"/>
            <a:ext cx="325364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</a:p>
          <a:p>
            <a:r>
              <a:rPr lang="en" altLang="zh-TW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adder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add_10(3) # =&gt; 13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6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BF3B3C51-CE4A-EF42-8CE8-5518F0B7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4" y="1114634"/>
            <a:ext cx="5765800" cy="5511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990129-9DFB-B743-A246-C27EF3C0A591}"/>
              </a:ext>
            </a:extLst>
          </p:cNvPr>
          <p:cNvSpPr/>
          <p:nvPr/>
        </p:nvSpPr>
        <p:spPr>
          <a:xfrm>
            <a:off x="6423949" y="1119963"/>
            <a:ext cx="5497975" cy="54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A99CAC-9385-334D-A273-ED896D4C2556}"/>
              </a:ext>
            </a:extLst>
          </p:cNvPr>
          <p:cNvSpPr/>
          <p:nvPr/>
        </p:nvSpPr>
        <p:spPr>
          <a:xfrm>
            <a:off x="6423949" y="2002423"/>
            <a:ext cx="4687747" cy="45777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3BA23-75C1-8F44-8E14-7DAFCABD11D6}"/>
              </a:ext>
            </a:extLst>
          </p:cNvPr>
          <p:cNvSpPr txBox="1"/>
          <p:nvPr/>
        </p:nvSpPr>
        <p:spPr>
          <a:xfrm>
            <a:off x="6528122" y="1314386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90349-9A86-E042-B100-749E6466A157}"/>
              </a:ext>
            </a:extLst>
          </p:cNvPr>
          <p:cNvSpPr/>
          <p:nvPr/>
        </p:nvSpPr>
        <p:spPr>
          <a:xfrm>
            <a:off x="6423948" y="3422827"/>
            <a:ext cx="4016417" cy="3157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68679E-5B87-2844-A34D-141239B26F52}"/>
              </a:ext>
            </a:extLst>
          </p:cNvPr>
          <p:cNvSpPr/>
          <p:nvPr/>
        </p:nvSpPr>
        <p:spPr>
          <a:xfrm>
            <a:off x="6423949" y="4752070"/>
            <a:ext cx="3333510" cy="1828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9E1408-A931-CE4E-8972-A18401F641ED}"/>
              </a:ext>
            </a:extLst>
          </p:cNvPr>
          <p:cNvSpPr txBox="1"/>
          <p:nvPr/>
        </p:nvSpPr>
        <p:spPr>
          <a:xfrm>
            <a:off x="6528122" y="2024134"/>
            <a:ext cx="2497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module)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B0D075-99B4-744C-9B60-502349FCCE27}"/>
              </a:ext>
            </a:extLst>
          </p:cNvPr>
          <p:cNvSpPr txBox="1"/>
          <p:nvPr/>
        </p:nvSpPr>
        <p:spPr>
          <a:xfrm>
            <a:off x="6528122" y="3422827"/>
            <a:ext cx="3023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Enclosing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nonlocal)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34EBF5-E45B-9A4B-93CC-F507FFABBBE5}"/>
              </a:ext>
            </a:extLst>
          </p:cNvPr>
          <p:cNvSpPr txBox="1"/>
          <p:nvPr/>
        </p:nvSpPr>
        <p:spPr>
          <a:xfrm>
            <a:off x="6539759" y="4742689"/>
            <a:ext cx="2397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Scope</a:t>
            </a:r>
          </a:p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function)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B817FA2-936A-CA41-AF9C-C36A86FEF29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83444" y="5025438"/>
            <a:ext cx="4340504" cy="95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9A4DEDD-9B8E-8346-8CD0-8C56AF55688C}"/>
              </a:ext>
            </a:extLst>
          </p:cNvPr>
          <p:cNvCxnSpPr>
            <a:cxnSpLocks/>
          </p:cNvCxnSpPr>
          <p:nvPr/>
        </p:nvCxnSpPr>
        <p:spPr>
          <a:xfrm>
            <a:off x="1585732" y="3677833"/>
            <a:ext cx="4838216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385F7B87-5844-3A40-8B5D-160DA7958869}"/>
              </a:ext>
            </a:extLst>
          </p:cNvPr>
          <p:cNvCxnSpPr>
            <a:cxnSpLocks/>
          </p:cNvCxnSpPr>
          <p:nvPr/>
        </p:nvCxnSpPr>
        <p:spPr>
          <a:xfrm>
            <a:off x="4201610" y="1619833"/>
            <a:ext cx="2222338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F66EF9E-0DC3-E846-BE0D-FFB170A9CE0B}"/>
              </a:ext>
            </a:extLst>
          </p:cNvPr>
          <p:cNvCxnSpPr>
            <a:cxnSpLocks/>
          </p:cNvCxnSpPr>
          <p:nvPr/>
        </p:nvCxnSpPr>
        <p:spPr>
          <a:xfrm>
            <a:off x="2511706" y="2301645"/>
            <a:ext cx="3900667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85049DC-8381-E24E-A4CD-F79184869D8B}"/>
              </a:ext>
            </a:extLst>
          </p:cNvPr>
          <p:cNvSpPr/>
          <p:nvPr/>
        </p:nvSpPr>
        <p:spPr>
          <a:xfrm>
            <a:off x="2662302" y="1433152"/>
            <a:ext cx="1539308" cy="347241"/>
          </a:xfrm>
          <a:prstGeom prst="rect">
            <a:avLst/>
          </a:prstGeom>
          <a:noFill/>
          <a:ln w="63500">
            <a:solidFill>
              <a:srgbClr val="007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1883B8-F920-6C46-BB29-D9E00C57A8EC}"/>
              </a:ext>
            </a:extLst>
          </p:cNvPr>
          <p:cNvSpPr/>
          <p:nvPr/>
        </p:nvSpPr>
        <p:spPr>
          <a:xfrm>
            <a:off x="150470" y="2121929"/>
            <a:ext cx="447923" cy="347241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BA1D7E-DD46-4943-BDF8-612BF166FDA6}"/>
              </a:ext>
            </a:extLst>
          </p:cNvPr>
          <p:cNvSpPr/>
          <p:nvPr/>
        </p:nvSpPr>
        <p:spPr>
          <a:xfrm>
            <a:off x="595695" y="3474334"/>
            <a:ext cx="990037" cy="34724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825A1A-CC30-5747-8676-4102A158067C}"/>
              </a:ext>
            </a:extLst>
          </p:cNvPr>
          <p:cNvSpPr/>
          <p:nvPr/>
        </p:nvSpPr>
        <p:spPr>
          <a:xfrm>
            <a:off x="1093407" y="4851817"/>
            <a:ext cx="990037" cy="34724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5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 animBg="1"/>
      <p:bldP spid="12" grpId="0" animBg="1"/>
      <p:bldP spid="14" grpId="0"/>
      <p:bldP spid="15" grpId="0"/>
      <p:bldP spid="16" grpId="0"/>
      <p:bldP spid="22" grpId="0" animBg="1"/>
      <p:bldP spid="23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Local, Global, and Nonlocal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9300FC-60ED-D24E-B5BF-210B05603887}"/>
              </a:ext>
            </a:extLst>
          </p:cNvPr>
          <p:cNvSpPr/>
          <p:nvPr/>
        </p:nvSpPr>
        <p:spPr>
          <a:xfrm>
            <a:off x="75306" y="1246749"/>
            <a:ext cx="112498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lobal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variables declared outside of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global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A7922D-4C83-5F4D-B73C-C1E5ACB8EE63}"/>
              </a:ext>
            </a:extLst>
          </p:cNvPr>
          <p:cNvSpPr/>
          <p:nvPr/>
        </p:nvSpPr>
        <p:spPr>
          <a:xfrm>
            <a:off x="75305" y="2762194"/>
            <a:ext cx="108508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Any variables declared inside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43630E-23FA-5948-A1C9-CE9552ED79B5}"/>
              </a:ext>
            </a:extLst>
          </p:cNvPr>
          <p:cNvSpPr/>
          <p:nvPr/>
        </p:nvSpPr>
        <p:spPr>
          <a:xfrm>
            <a:off x="75305" y="4277639"/>
            <a:ext cx="111972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variables: Used in nested functions whose local scope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defined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0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64AC0876-A2DD-344D-9770-E8E2F30CD270}"/>
              </a:ext>
            </a:extLst>
          </p:cNvPr>
          <p:cNvSpPr/>
          <p:nvPr/>
        </p:nvSpPr>
        <p:spPr>
          <a:xfrm rot="5400000">
            <a:off x="5407305" y="3213755"/>
            <a:ext cx="137738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644879-353E-B84C-AF52-15198AD811E2}"/>
              </a:ext>
            </a:extLst>
          </p:cNvPr>
          <p:cNvSpPr txBox="1"/>
          <p:nvPr/>
        </p:nvSpPr>
        <p:spPr>
          <a:xfrm>
            <a:off x="3264061" y="48845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3997E7-E56E-4748-8F37-037C9D61B5E7}"/>
                  </a:ext>
                </a:extLst>
              </p:cNvPr>
              <p:cNvSpPr txBox="1"/>
              <p:nvPr/>
            </p:nvSpPr>
            <p:spPr>
              <a:xfrm>
                <a:off x="4945332" y="1778583"/>
                <a:ext cx="230133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83997E7-E56E-4748-8F37-037C9D61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2" y="1778583"/>
                <a:ext cx="2301336" cy="677108"/>
              </a:xfrm>
              <a:prstGeom prst="rect">
                <a:avLst/>
              </a:prstGeom>
              <a:blipFill>
                <a:blip r:embed="rId4"/>
                <a:stretch>
                  <a:fillRect l="-437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CD4FD5D-260C-894E-BFDC-47BDE5567481}"/>
                  </a:ext>
                </a:extLst>
              </p:cNvPr>
              <p:cNvSpPr txBox="1"/>
              <p:nvPr/>
            </p:nvSpPr>
            <p:spPr>
              <a:xfrm>
                <a:off x="6744546" y="3193274"/>
                <a:ext cx="1395382" cy="749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𝑢𝐷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CD4FD5D-260C-894E-BFDC-47BDE5567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46" y="3193274"/>
                <a:ext cx="1395382" cy="749244"/>
              </a:xfrm>
              <a:prstGeom prst="rect">
                <a:avLst/>
              </a:prstGeom>
              <a:blipFill>
                <a:blip r:embed="rId5"/>
                <a:stretch>
                  <a:fillRect l="-3604" t="-1667" r="-5405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4E1E0B8-7187-F14B-BF70-93BF5C0B4FF4}"/>
                  </a:ext>
                </a:extLst>
              </p:cNvPr>
              <p:cNvSpPr txBox="1"/>
              <p:nvPr/>
            </p:nvSpPr>
            <p:spPr>
              <a:xfrm>
                <a:off x="1271986" y="4730628"/>
                <a:ext cx="964802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4400" b="0" i="0" smtClean="0"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rho</m:t>
                          </m:r>
                          <m:r>
                            <m:rPr>
                              <m:nor/>
                            </m:rPr>
                            <a:rPr lang="en-US" altLang="zh-TW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velocity</m:t>
                          </m:r>
                          <m:r>
                            <m:rPr>
                              <m:nor/>
                            </m:rPr>
                            <a:rPr lang="en-US" altLang="zh-TW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diameter</m:t>
                          </m:r>
                          <m:r>
                            <m:rPr>
                              <m:nor/>
                            </m:rPr>
                            <a:rPr lang="en-US" altLang="zh-TW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TW" altLang="en-US" sz="4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viscosity</m:t>
                          </m:r>
                        </m:e>
                      </m:d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4E1E0B8-7187-F14B-BF70-93BF5C0B4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86" y="4730628"/>
                <a:ext cx="9648026" cy="677108"/>
              </a:xfrm>
              <a:prstGeom prst="rect">
                <a:avLst/>
              </a:prstGeom>
              <a:blipFill>
                <a:blip r:embed="rId6"/>
                <a:stretch>
                  <a:fillRect l="-526" t="-18519" b="-351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6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79EAC4-37BE-164D-AAAA-A5DF2200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9" y="2130813"/>
            <a:ext cx="2460872" cy="21234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76BBDD-8E75-4F44-8310-DB24F964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631" y="2941399"/>
            <a:ext cx="116840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0799ED-DCBE-A144-AD71-AAB573750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29" y="4500269"/>
            <a:ext cx="2460872" cy="21234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88473E5-D270-0240-A5FA-72CC69734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418" y="4814498"/>
            <a:ext cx="3520826" cy="14949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BE437A8-8C49-1948-85CC-336862066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7" y="2160890"/>
            <a:ext cx="2470892" cy="21234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F62CF3A-50B9-B44D-8C56-DB3B517C6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71" y="2877899"/>
            <a:ext cx="1892300" cy="622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D52D3-DF1B-6647-9DDB-04D0C1677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374" y="4500269"/>
            <a:ext cx="2471355" cy="21234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E0ACCD1-0C0A-3C4C-B4FB-780CA04B9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521" y="5404885"/>
            <a:ext cx="1930400" cy="596900"/>
          </a:xfrm>
          <a:prstGeom prst="rect">
            <a:avLst/>
          </a:prstGeom>
        </p:spPr>
      </p:pic>
      <p:sp>
        <p:nvSpPr>
          <p:cNvPr id="24" name="圓角矩形 23">
            <a:extLst>
              <a:ext uri="{FF2B5EF4-FFF2-40B4-BE49-F238E27FC236}">
                <a16:creationId xmlns:a16="http://schemas.microsoft.com/office/drawing/2014/main" id="{556CE952-A9C5-6247-A640-A5350351C1F8}"/>
              </a:ext>
            </a:extLst>
          </p:cNvPr>
          <p:cNvSpPr/>
          <p:nvPr/>
        </p:nvSpPr>
        <p:spPr>
          <a:xfrm>
            <a:off x="1765628" y="1031290"/>
            <a:ext cx="323850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1AC2680A-272E-CE43-A777-000655195D20}"/>
              </a:ext>
            </a:extLst>
          </p:cNvPr>
          <p:cNvSpPr/>
          <p:nvPr/>
        </p:nvSpPr>
        <p:spPr>
          <a:xfrm>
            <a:off x="7939426" y="1031290"/>
            <a:ext cx="33526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A69167-BB33-1649-95CF-8E0F95E937B4}"/>
              </a:ext>
            </a:extLst>
          </p:cNvPr>
          <p:cNvSpPr/>
          <p:nvPr/>
        </p:nvSpPr>
        <p:spPr>
          <a:xfrm>
            <a:off x="204773" y="1944931"/>
            <a:ext cx="6360218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D768A2F-1435-194C-8E8A-F42DA49F72B9}"/>
              </a:ext>
            </a:extLst>
          </p:cNvPr>
          <p:cNvSpPr/>
          <p:nvPr/>
        </p:nvSpPr>
        <p:spPr>
          <a:xfrm>
            <a:off x="6967958" y="1944931"/>
            <a:ext cx="4990179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67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BD41B46-0DFE-8849-BE1E-37C726E6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58" y="5500235"/>
            <a:ext cx="2768600" cy="952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129CEE-D792-D84E-825B-C4EBE15F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271" y="1414304"/>
            <a:ext cx="3874614" cy="34142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353D10B-3C41-4440-9E3E-2A5F063DF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87" y="4657186"/>
            <a:ext cx="2908300" cy="20367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515362-0107-2D4C-A7AF-9092CE91D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188" y="1118710"/>
            <a:ext cx="3234124" cy="3403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Variable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057ABB-A521-BA4E-8140-2087BC42FCE7}"/>
              </a:ext>
            </a:extLst>
          </p:cNvPr>
          <p:cNvSpPr/>
          <p:nvPr/>
        </p:nvSpPr>
        <p:spPr>
          <a:xfrm>
            <a:off x="7431279" y="2766347"/>
            <a:ext cx="1492802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DFB8F3-894B-EF43-8672-2D6A6D4AEE96}"/>
              </a:ext>
            </a:extLst>
          </p:cNvPr>
          <p:cNvSpPr/>
          <p:nvPr/>
        </p:nvSpPr>
        <p:spPr>
          <a:xfrm>
            <a:off x="6539696" y="1273216"/>
            <a:ext cx="4529116" cy="53127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0EB47447-34B3-464E-8022-28379FDA1046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51D972-4DBF-DB4D-B021-7E929F6840EA}"/>
              </a:ext>
            </a:extLst>
          </p:cNvPr>
          <p:cNvSpPr/>
          <p:nvPr/>
        </p:nvSpPr>
        <p:spPr>
          <a:xfrm>
            <a:off x="1645865" y="2642958"/>
            <a:ext cx="2428423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A7766525-2BD9-FB49-92CC-E83AC1E8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3" y="1051662"/>
            <a:ext cx="5922736" cy="55946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00D094-2934-E14A-A47B-C97FDCF4153B}"/>
              </a:ext>
            </a:extLst>
          </p:cNvPr>
          <p:cNvSpPr/>
          <p:nvPr/>
        </p:nvSpPr>
        <p:spPr>
          <a:xfrm>
            <a:off x="1890863" y="2904972"/>
            <a:ext cx="1921066" cy="43694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94C53C1-19CB-0747-AE17-C700D6D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89" y="3187747"/>
            <a:ext cx="4507618" cy="1322483"/>
          </a:xfrm>
          <a:prstGeom prst="rect">
            <a:avLst/>
          </a:prstGeom>
        </p:spPr>
      </p:pic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5689282A-AF82-ED47-89A1-5745224E69F5}"/>
              </a:ext>
            </a:extLst>
          </p:cNvPr>
          <p:cNvSpPr/>
          <p:nvPr/>
        </p:nvSpPr>
        <p:spPr>
          <a:xfrm>
            <a:off x="957885" y="1681313"/>
            <a:ext cx="794715" cy="1531236"/>
          </a:xfrm>
          <a:custGeom>
            <a:avLst/>
            <a:gdLst>
              <a:gd name="connsiteX0" fmla="*/ 315744 w 794715"/>
              <a:gd name="connsiteY0" fmla="*/ 82173 h 1531236"/>
              <a:gd name="connsiteX1" fmla="*/ 58 w 794715"/>
              <a:gd name="connsiteY1" fmla="*/ 136601 h 1531236"/>
              <a:gd name="connsiteX2" fmla="*/ 293972 w 794715"/>
              <a:gd name="connsiteY2" fmla="*/ 1355801 h 1531236"/>
              <a:gd name="connsiteX3" fmla="*/ 794715 w 794715"/>
              <a:gd name="connsiteY3" fmla="*/ 1497316 h 15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715" h="1531236">
                <a:moveTo>
                  <a:pt x="315744" y="82173"/>
                </a:moveTo>
                <a:cubicBezTo>
                  <a:pt x="159715" y="3251"/>
                  <a:pt x="3687" y="-75670"/>
                  <a:pt x="58" y="136601"/>
                </a:cubicBezTo>
                <a:cubicBezTo>
                  <a:pt x="-3571" y="348872"/>
                  <a:pt x="161529" y="1129015"/>
                  <a:pt x="293972" y="1355801"/>
                </a:cubicBezTo>
                <a:cubicBezTo>
                  <a:pt x="426415" y="1582587"/>
                  <a:pt x="610565" y="1539951"/>
                  <a:pt x="794715" y="1497316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3867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C8A200-2D4A-E14E-AB42-6893225F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61883"/>
            <a:ext cx="4219922" cy="55769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3F230CA-9951-FD4E-9A39-636541015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17" y="3126458"/>
            <a:ext cx="5588000" cy="1447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22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en-US" altLang="zh-TW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526AF5-D68A-C64D-B724-2905394F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50" y="3353308"/>
            <a:ext cx="2068286" cy="11036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73A5AD-4942-CD42-A2CA-D158A754C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97" y="1051662"/>
            <a:ext cx="3269430" cy="55649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5BA9E1B-EB41-FD42-89BF-8EC3E6A9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717" y="3320315"/>
            <a:ext cx="2068286" cy="10276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7F6D82E-956B-F747-A9DB-93D94A42D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580" y="1051662"/>
            <a:ext cx="3343914" cy="57069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0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D73152-B6E1-A141-8681-989979259107}"/>
              </a:ext>
            </a:extLst>
          </p:cNvPr>
          <p:cNvSpPr/>
          <p:nvPr/>
        </p:nvSpPr>
        <p:spPr>
          <a:xfrm>
            <a:off x="471740" y="1375681"/>
            <a:ext cx="56291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'global'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a():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4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b():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dirty="0">
                <a:highlight>
                  <a:srgbClr val="008EF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a()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21CA4A5-204E-8E4E-B2A8-D08936E2548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888849" y="3136613"/>
            <a:ext cx="2594658" cy="9984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BD78F-E079-CD49-8DE6-8C9FF682366B}"/>
              </a:ext>
            </a:extLst>
          </p:cNvPr>
          <p:cNvSpPr/>
          <p:nvPr/>
        </p:nvSpPr>
        <p:spPr>
          <a:xfrm>
            <a:off x="5483507" y="2844225"/>
            <a:ext cx="3389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 -&gt;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D33F8EF-C820-5246-B6C8-67A0790326E8}"/>
              </a:ext>
            </a:extLst>
          </p:cNvPr>
          <p:cNvCxnSpPr>
            <a:cxnSpLocks/>
          </p:cNvCxnSpPr>
          <p:nvPr/>
        </p:nvCxnSpPr>
        <p:spPr>
          <a:xfrm>
            <a:off x="3307466" y="4132374"/>
            <a:ext cx="2176041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B9DE78B-75B4-E74E-80FB-D2E7B3E0D10D}"/>
              </a:ext>
            </a:extLst>
          </p:cNvPr>
          <p:cNvSpPr/>
          <p:nvPr/>
        </p:nvSpPr>
        <p:spPr>
          <a:xfrm>
            <a:off x="5483507" y="3839986"/>
            <a:ext cx="4905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-&gt;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6F35AE-A534-514E-B05A-0B3484B568CC}"/>
              </a:ext>
            </a:extLst>
          </p:cNvPr>
          <p:cNvSpPr/>
          <p:nvPr/>
        </p:nvSpPr>
        <p:spPr>
          <a:xfrm>
            <a:off x="3710651" y="2504156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3A7E93-C247-244E-86CC-3D9B915DA948}"/>
              </a:ext>
            </a:extLst>
          </p:cNvPr>
          <p:cNvSpPr/>
          <p:nvPr/>
        </p:nvSpPr>
        <p:spPr>
          <a:xfrm>
            <a:off x="3919959" y="354759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0077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C680353-ECBA-E94B-B46E-5A73901962FB}"/>
              </a:ext>
            </a:extLst>
          </p:cNvPr>
          <p:cNvSpPr/>
          <p:nvPr/>
        </p:nvSpPr>
        <p:spPr>
          <a:xfrm>
            <a:off x="8930388" y="2854209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AD58A2-721E-424D-85E2-245FD969BB18}"/>
              </a:ext>
            </a:extLst>
          </p:cNvPr>
          <p:cNvSpPr/>
          <p:nvPr/>
        </p:nvSpPr>
        <p:spPr>
          <a:xfrm>
            <a:off x="8927942" y="4384207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</p:spTree>
    <p:extLst>
      <p:ext uri="{BB962C8B-B14F-4D97-AF65-F5344CB8AC3E}">
        <p14:creationId xmlns:p14="http://schemas.microsoft.com/office/powerpoint/2010/main" val="39033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E355D9-610D-214A-83A1-A88E35AF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467" y="5757360"/>
            <a:ext cx="2641600" cy="622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F00FB9-A6C5-C646-A26D-31AD5DA4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598610"/>
            <a:ext cx="2667000" cy="939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A21A4BA-A784-DD42-8FBC-9CAC38022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1033612"/>
            <a:ext cx="4699000" cy="4445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1E12BDA-F3F6-D04A-A6FD-BF517A0C4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033612"/>
            <a:ext cx="4699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4177225-BC5D-1A46-B8D1-A36A72FA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54" y="5762757"/>
            <a:ext cx="2540000" cy="6096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D55F0F-9C2D-8543-A576-BF588F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08" y="5629407"/>
            <a:ext cx="2552700" cy="876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C75097E-D600-DC48-BB82-6289933B4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36699"/>
            <a:ext cx="4615929" cy="378459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D7F4DB7-ECF9-5945-A63C-12757F83B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708" y="1358898"/>
            <a:ext cx="4737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6D5EE9-E7A6-3947-8F63-57C26F4D1C95}"/>
              </a:ext>
            </a:extLst>
          </p:cNvPr>
          <p:cNvSpPr/>
          <p:nvPr/>
        </p:nvSpPr>
        <p:spPr>
          <a:xfrm>
            <a:off x="959459" y="1916383"/>
            <a:ext cx="35958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("NTU")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666EC6-B011-3943-B1F3-41156E48494D}"/>
              </a:ext>
            </a:extLst>
          </p:cNvPr>
          <p:cNvSpPr/>
          <p:nvPr/>
        </p:nvSpPr>
        <p:spPr>
          <a:xfrm>
            <a:off x="7095621" y="2284417"/>
            <a:ext cx="35958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("NTU")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A48ECA-C6EC-BF42-AA05-18485A5E9FAC}"/>
              </a:ext>
            </a:extLst>
          </p:cNvPr>
          <p:cNvSpPr/>
          <p:nvPr/>
        </p:nvSpPr>
        <p:spPr>
          <a:xfrm>
            <a:off x="6945085" y="2155371"/>
            <a:ext cx="3211285" cy="33004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51A3F93-4885-014C-9207-BEF1EC71DE61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87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119FD8-A918-344E-BE3F-03C8B0B39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11" y="1279513"/>
            <a:ext cx="5181763" cy="37329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3DEF3D-14F6-D240-81B5-1CBBB7400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824" y="1279513"/>
            <a:ext cx="5181763" cy="373291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E135BC2-620E-DF41-83B8-FA480AC64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5275" y="5483418"/>
            <a:ext cx="2706039" cy="63286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00C7FBB-8E54-644B-AE1F-69F083A72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688" y="5483418"/>
            <a:ext cx="2706039" cy="6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25A0E04-09EC-6942-AB82-16DF62A7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8" y="935297"/>
            <a:ext cx="3862830" cy="31397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and Calling Functions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FA3D6E-5E4B-DB40-A448-34B125675362}"/>
              </a:ext>
            </a:extLst>
          </p:cNvPr>
          <p:cNvSpPr/>
          <p:nvPr/>
        </p:nvSpPr>
        <p:spPr>
          <a:xfrm>
            <a:off x="1222514" y="1394416"/>
            <a:ext cx="46993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parameters )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statements 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solidFill>
                  <a:srgbClr val="FF40FF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arguments )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1F40D96-CFB2-1043-AD1E-E631D767567B}"/>
              </a:ext>
            </a:extLst>
          </p:cNvPr>
          <p:cNvSpPr txBox="1"/>
          <p:nvPr/>
        </p:nvSpPr>
        <p:spPr>
          <a:xfrm>
            <a:off x="0" y="5637247"/>
            <a:ext cx="11840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arguments in calling function </a:t>
            </a:r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in defining function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integer, float, string, list, tuple,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49EA371-CDB7-CE4C-B3C1-8585A39537AA}"/>
              </a:ext>
            </a:extLst>
          </p:cNvPr>
          <p:cNvSpPr/>
          <p:nvPr/>
        </p:nvSpPr>
        <p:spPr>
          <a:xfrm>
            <a:off x="6332125" y="909782"/>
            <a:ext cx="3879919" cy="163915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6303B1-176B-F24E-B029-A60603BD7050}"/>
              </a:ext>
            </a:extLst>
          </p:cNvPr>
          <p:cNvSpPr/>
          <p:nvPr/>
        </p:nvSpPr>
        <p:spPr>
          <a:xfrm>
            <a:off x="6332125" y="3123799"/>
            <a:ext cx="3879919" cy="313523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C79E35-027C-434B-B5D1-7FCEB91F77C7}"/>
              </a:ext>
            </a:extLst>
          </p:cNvPr>
          <p:cNvSpPr txBox="1"/>
          <p:nvPr/>
        </p:nvSpPr>
        <p:spPr>
          <a:xfrm>
            <a:off x="10415625" y="1483613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kumimoji="1" lang="zh-TW" altLang="en-US" sz="28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5091355-C9F2-C341-BAB1-0DF9BA4EDED8}"/>
              </a:ext>
            </a:extLst>
          </p:cNvPr>
          <p:cNvSpPr txBox="1"/>
          <p:nvPr/>
        </p:nvSpPr>
        <p:spPr>
          <a:xfrm>
            <a:off x="10212044" y="3284752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function</a:t>
            </a:r>
            <a:endParaRPr kumimoji="1" lang="zh-TW" altLang="en-US" sz="28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150BE69-D0D7-BD4C-8292-706DB33E1558}"/>
              </a:ext>
            </a:extLst>
          </p:cNvPr>
          <p:cNvSpPr/>
          <p:nvPr/>
        </p:nvSpPr>
        <p:spPr>
          <a:xfrm>
            <a:off x="6332125" y="3735816"/>
            <a:ext cx="3879919" cy="313523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96411A-E502-D04B-B23B-9D6ACC19AEDD}"/>
              </a:ext>
            </a:extLst>
          </p:cNvPr>
          <p:cNvSpPr/>
          <p:nvPr/>
        </p:nvSpPr>
        <p:spPr>
          <a:xfrm>
            <a:off x="112873" y="4383329"/>
            <a:ext cx="11612962" cy="1077218"/>
          </a:xfrm>
          <a:prstGeom prst="rect">
            <a:avLst/>
          </a:prstGeom>
          <a:ln w="63500"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efined by the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appear in a function definition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rgument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actually passed to a function when calling it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DDE49C-5394-EC4D-A0C2-957E6EDCFAD4}"/>
              </a:ext>
            </a:extLst>
          </p:cNvPr>
          <p:cNvSpPr/>
          <p:nvPr/>
        </p:nvSpPr>
        <p:spPr>
          <a:xfrm>
            <a:off x="1327270" y="2075187"/>
            <a:ext cx="353694" cy="286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4862F7E-B165-4043-955C-5F416197D0A1}"/>
              </a:ext>
            </a:extLst>
          </p:cNvPr>
          <p:cNvCxnSpPr>
            <a:cxnSpLocks/>
          </p:cNvCxnSpPr>
          <p:nvPr/>
        </p:nvCxnSpPr>
        <p:spPr>
          <a:xfrm flipV="1">
            <a:off x="1915886" y="1242891"/>
            <a:ext cx="185934" cy="4661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CDF20-3A37-A649-B316-324D2D03CFBB}"/>
              </a:ext>
            </a:extLst>
          </p:cNvPr>
          <p:cNvSpPr txBox="1"/>
          <p:nvPr/>
        </p:nvSpPr>
        <p:spPr>
          <a:xfrm>
            <a:off x="2095349" y="88484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23A698-ECC8-F74E-9628-CFAF8F022F84}"/>
              </a:ext>
            </a:extLst>
          </p:cNvPr>
          <p:cNvSpPr/>
          <p:nvPr/>
        </p:nvSpPr>
        <p:spPr>
          <a:xfrm>
            <a:off x="-14204" y="1889896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294D13-C6EB-2247-8966-B79172184210}"/>
              </a:ext>
            </a:extLst>
          </p:cNvPr>
          <p:cNvSpPr/>
          <p:nvPr/>
        </p:nvSpPr>
        <p:spPr>
          <a:xfrm>
            <a:off x="112873" y="4433762"/>
            <a:ext cx="11408567" cy="102678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B3D056-CDFB-DC4B-B829-2A5662D281AD}"/>
              </a:ext>
            </a:extLst>
          </p:cNvPr>
          <p:cNvSpPr/>
          <p:nvPr/>
        </p:nvSpPr>
        <p:spPr>
          <a:xfrm>
            <a:off x="5162309" y="1532182"/>
            <a:ext cx="185935" cy="4260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414CD193-09B3-6A44-9833-CA7C06AEA16B}"/>
              </a:ext>
            </a:extLst>
          </p:cNvPr>
          <p:cNvCxnSpPr>
            <a:cxnSpLocks/>
          </p:cNvCxnSpPr>
          <p:nvPr/>
        </p:nvCxnSpPr>
        <p:spPr>
          <a:xfrm flipV="1">
            <a:off x="5367453" y="1318093"/>
            <a:ext cx="121178" cy="3909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6F17F1A-9FB2-B142-8BC9-51B0EFD78104}"/>
              </a:ext>
            </a:extLst>
          </p:cNvPr>
          <p:cNvSpPr txBox="1"/>
          <p:nvPr/>
        </p:nvSpPr>
        <p:spPr>
          <a:xfrm>
            <a:off x="4915035" y="88393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</a:p>
        </p:txBody>
      </p:sp>
    </p:spTree>
    <p:extLst>
      <p:ext uri="{BB962C8B-B14F-4D97-AF65-F5344CB8AC3E}">
        <p14:creationId xmlns:p14="http://schemas.microsoft.com/office/powerpoint/2010/main" val="31084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16" grpId="0" animBg="1"/>
      <p:bldP spid="2" grpId="0"/>
      <p:bldP spid="17" grpId="0" animBg="1"/>
      <p:bldP spid="24" grpId="0"/>
      <p:bldP spid="11" grpId="0"/>
      <p:bldP spid="26" grpId="0" animBg="1"/>
      <p:bldP spid="21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4E08671-BE92-254A-9B3C-1E5D4BF5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0" y="1118538"/>
            <a:ext cx="5029199" cy="46209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130AC4-A87C-D74F-81BD-7D4D4AB74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50" y="5915481"/>
            <a:ext cx="2706039" cy="6328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AF0DC7-BB23-D74B-B7B9-8B3EB516F737}"/>
              </a:ext>
            </a:extLst>
          </p:cNvPr>
          <p:cNvSpPr/>
          <p:nvPr/>
        </p:nvSpPr>
        <p:spPr>
          <a:xfrm>
            <a:off x="5693229" y="318491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“NTU” is remembered even when the variable goes out of scope, or the function is removed from the namespace. If we delete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still gives us “NTU” 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C81A13-5366-4A46-BA93-403FA19016F3}"/>
              </a:ext>
            </a:extLst>
          </p:cNvPr>
          <p:cNvSpPr/>
          <p:nvPr/>
        </p:nvSpPr>
        <p:spPr>
          <a:xfrm>
            <a:off x="476659" y="2767279"/>
            <a:ext cx="44101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identity(x):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35ADCD-AC0B-2F48-B73B-740BD9A53A75}"/>
              </a:ext>
            </a:extLst>
          </p:cNvPr>
          <p:cNvSpPr/>
          <p:nvPr/>
        </p:nvSpPr>
        <p:spPr>
          <a:xfrm>
            <a:off x="7681890" y="3075056"/>
            <a:ext cx="3610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x: 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BD7640-DDF3-F64F-8DF8-BDBF768E12AF}"/>
              </a:ext>
            </a:extLst>
          </p:cNvPr>
          <p:cNvSpPr/>
          <p:nvPr/>
        </p:nvSpPr>
        <p:spPr>
          <a:xfrm>
            <a:off x="5631561" y="3048814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6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139426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654982-120A-C249-B7DE-A3542AF3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3058302"/>
            <a:ext cx="2832100" cy="68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204FEF-7218-3E4B-B959-D4BCEED6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850" y="3083702"/>
            <a:ext cx="28956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C7B0B4-C713-F543-B24F-9C4E38D17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201" y="2366152"/>
            <a:ext cx="3187700" cy="20955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00717E89-B3CF-FD44-9A7F-C65DEBA1923C}"/>
              </a:ext>
            </a:extLst>
          </p:cNvPr>
          <p:cNvSpPr/>
          <p:nvPr/>
        </p:nvSpPr>
        <p:spPr>
          <a:xfrm rot="5400000">
            <a:off x="5631561" y="4773616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49C10-26B7-1941-B6C3-BE76676C6978}"/>
              </a:ext>
            </a:extLst>
          </p:cNvPr>
          <p:cNvSpPr/>
          <p:nvPr/>
        </p:nvSpPr>
        <p:spPr>
          <a:xfrm>
            <a:off x="217714" y="2214658"/>
            <a:ext cx="11832771" cy="23860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A1E37CA-C803-3A4B-A8DC-A386E4C90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439" y="5706905"/>
            <a:ext cx="1171122" cy="7170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B60B916-BBE8-B448-93CA-3F2B630F2575}"/>
              </a:ext>
            </a:extLst>
          </p:cNvPr>
          <p:cNvSpPr/>
          <p:nvPr/>
        </p:nvSpPr>
        <p:spPr>
          <a:xfrm>
            <a:off x="217714" y="1157647"/>
            <a:ext cx="71243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endParaRPr lang="zh-TW" altLang="en-US" sz="4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5700592-5E62-3D49-AC1D-AE1D83EC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63551"/>
              </p:ext>
            </p:extLst>
          </p:nvPr>
        </p:nvGraphicFramePr>
        <p:xfrm>
          <a:off x="332534" y="3427763"/>
          <a:ext cx="1152693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429">
                  <a:extLst>
                    <a:ext uri="{9D8B030D-6E8A-4147-A177-3AD203B41FA5}">
                      <a16:colId xmlns:a16="http://schemas.microsoft.com/office/drawing/2014/main" val="313877923"/>
                    </a:ext>
                  </a:extLst>
                </a:gridCol>
                <a:gridCol w="8784503">
                  <a:extLst>
                    <a:ext uri="{9D8B030D-6E8A-4147-A177-3AD203B41FA5}">
                      <a16:colId xmlns:a16="http://schemas.microsoft.com/office/drawing/2014/main" val="1766745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7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reading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placed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beginning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file. This is the default mode.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0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writing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Overwrites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the file if the file exists. If the file does not exist,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4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appending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 if the file exists. That is, the file is in the append mode. If the file does not exist, it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1912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861EC31-07BA-AE44-83BD-C66F74F5C3DC}"/>
              </a:ext>
            </a:extLst>
          </p:cNvPr>
          <p:cNvSpPr/>
          <p:nvPr/>
        </p:nvSpPr>
        <p:spPr>
          <a:xfrm>
            <a:off x="75306" y="1963913"/>
            <a:ext cx="4607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mode)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9F7C47EE-A198-9E43-8AC0-3D5B76A82FB6}"/>
              </a:ext>
            </a:extLst>
          </p:cNvPr>
          <p:cNvSpPr/>
          <p:nvPr/>
        </p:nvSpPr>
        <p:spPr>
          <a:xfrm>
            <a:off x="254019" y="1114634"/>
            <a:ext cx="3360447" cy="726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kumimoji="1" lang="en-US" altLang="zh-TW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E5D255-E90A-9142-A5EB-4704B8A0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10" y="1132900"/>
            <a:ext cx="6971071" cy="17858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C28243-7F89-8640-990B-55CDA97A712C}"/>
              </a:ext>
            </a:extLst>
          </p:cNvPr>
          <p:cNvSpPr txBox="1"/>
          <p:nvPr/>
        </p:nvSpPr>
        <p:spPr>
          <a:xfrm>
            <a:off x="2890027" y="2918719"/>
            <a:ext cx="938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“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command, which can show the path of the input/output file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818975-07A5-480A-90A4-D0BCA980FFF3}"/>
              </a:ext>
            </a:extLst>
          </p:cNvPr>
          <p:cNvSpPr txBox="1"/>
          <p:nvPr/>
        </p:nvSpPr>
        <p:spPr>
          <a:xfrm>
            <a:off x="111961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301E8BB6-B7A8-614A-9F24-2EFBEF8F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78" y="3509875"/>
            <a:ext cx="2476500" cy="4064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8DB23A9-25D4-2E4D-B6D7-6BBCDB6F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579" y="3524173"/>
            <a:ext cx="2717800" cy="4318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C15BB2D-3B1E-4145-8DA3-B7112DB0C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413" y="3524173"/>
            <a:ext cx="1892299" cy="419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6CB1E66C-34DF-604B-802B-9391033C3D57}"/>
              </a:ext>
            </a:extLst>
          </p:cNvPr>
          <p:cNvSpPr/>
          <p:nvPr/>
        </p:nvSpPr>
        <p:spPr>
          <a:xfrm>
            <a:off x="3650163" y="4452458"/>
            <a:ext cx="73333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9B3859-B49A-534E-B389-790189759AD7}"/>
              </a:ext>
            </a:extLst>
          </p:cNvPr>
          <p:cNvSpPr/>
          <p:nvPr/>
        </p:nvSpPr>
        <p:spPr>
          <a:xfrm>
            <a:off x="104296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5CB8D3-5581-1443-ABE4-D0BF282C7E2E}"/>
              </a:ext>
            </a:extLst>
          </p:cNvPr>
          <p:cNvSpPr/>
          <p:nvPr/>
        </p:nvSpPr>
        <p:spPr>
          <a:xfrm>
            <a:off x="4159479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C6D1363-B435-6B48-BA20-5859E1B0BF12}"/>
              </a:ext>
            </a:extLst>
          </p:cNvPr>
          <p:cNvSpPr/>
          <p:nvPr/>
        </p:nvSpPr>
        <p:spPr>
          <a:xfrm>
            <a:off x="8214662" y="2070016"/>
            <a:ext cx="3912532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5E1E1DE7-C792-D442-B79F-0D8B2CAC0030}"/>
              </a:ext>
            </a:extLst>
          </p:cNvPr>
          <p:cNvSpPr/>
          <p:nvPr/>
        </p:nvSpPr>
        <p:spPr>
          <a:xfrm>
            <a:off x="7790620" y="4452458"/>
            <a:ext cx="7166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D53D51-FAE0-6142-9DE3-0946B3A6EE51}"/>
              </a:ext>
            </a:extLst>
          </p:cNvPr>
          <p:cNvSpPr/>
          <p:nvPr/>
        </p:nvSpPr>
        <p:spPr>
          <a:xfrm>
            <a:off x="9052673" y="43990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E11305E-AA93-F54C-B73C-FD154D297E11}"/>
              </a:ext>
            </a:extLst>
          </p:cNvPr>
          <p:cNvSpPr/>
          <p:nvPr/>
        </p:nvSpPr>
        <p:spPr>
          <a:xfrm>
            <a:off x="5081138" y="4399038"/>
            <a:ext cx="2029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06B1FC-355F-0D47-B2C3-57FF1C8A530B}"/>
              </a:ext>
            </a:extLst>
          </p:cNvPr>
          <p:cNvSpPr/>
          <p:nvPr/>
        </p:nvSpPr>
        <p:spPr>
          <a:xfrm>
            <a:off x="1330234" y="4399038"/>
            <a:ext cx="146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B0778C4-AC42-497B-90DD-6B7EEDE6A291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1ECBCE-9432-DC4F-9C99-4B00DB95D3D4}"/>
              </a:ext>
            </a:extLst>
          </p:cNvPr>
          <p:cNvSpPr/>
          <p:nvPr/>
        </p:nvSpPr>
        <p:spPr>
          <a:xfrm>
            <a:off x="195657" y="1113023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"w")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3C7E3E-0363-F84C-87A8-E2EE81003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12" y="2259643"/>
            <a:ext cx="3746499" cy="1016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35E6DEF-4FBE-AF4A-8105-C19307A81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579" y="2259643"/>
            <a:ext cx="3733800" cy="1003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D82BC43-73E4-AF4C-87D1-0D1C4679C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0378" y="2246943"/>
            <a:ext cx="3721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42C5EC0-AC6E-E945-BB5B-087CCF45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81" y="4107719"/>
            <a:ext cx="10210800" cy="4408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765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AF7CBE3-6C6D-994F-8E3A-6920AD995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1" y="2898702"/>
            <a:ext cx="4062058" cy="957721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CDFEF2F-2EBF-F14E-9C2E-D77B955ECACF}"/>
              </a:ext>
            </a:extLst>
          </p:cNvPr>
          <p:cNvSpPr/>
          <p:nvPr/>
        </p:nvSpPr>
        <p:spPr>
          <a:xfrm>
            <a:off x="250161" y="2122108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"r")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CCF5B46-E7C5-9448-927F-1F5DD4E0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76" y="5694363"/>
            <a:ext cx="1399353" cy="5070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EE11BF-BA34-AB4D-BCC6-CE60E12B4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802" y="6373153"/>
            <a:ext cx="393700" cy="3302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6" y="2763602"/>
            <a:ext cx="10544885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223308" y="4720677"/>
            <a:ext cx="733332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514D4CD-D1CF-9347-8179-EF7836E118D2}"/>
              </a:ext>
            </a:extLst>
          </p:cNvPr>
          <p:cNvSpPr/>
          <p:nvPr/>
        </p:nvSpPr>
        <p:spPr>
          <a:xfrm>
            <a:off x="4604139" y="5538173"/>
            <a:ext cx="1900834" cy="12476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36FCFB6-D624-9645-8C03-CA3BAB951B79}"/>
              </a:ext>
            </a:extLst>
          </p:cNvPr>
          <p:cNvSpPr/>
          <p:nvPr/>
        </p:nvSpPr>
        <p:spPr>
          <a:xfrm>
            <a:off x="7091453" y="4209775"/>
            <a:ext cx="261776" cy="276187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0E50E82-6B9C-614C-994C-5BCE0EEFACF1}"/>
              </a:ext>
            </a:extLst>
          </p:cNvPr>
          <p:cNvSpPr/>
          <p:nvPr/>
        </p:nvSpPr>
        <p:spPr>
          <a:xfrm>
            <a:off x="10313043" y="4178461"/>
            <a:ext cx="298130" cy="295569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81779F4-680C-304B-AE61-F58B31569A72}"/>
              </a:ext>
            </a:extLst>
          </p:cNvPr>
          <p:cNvSpPr/>
          <p:nvPr/>
        </p:nvSpPr>
        <p:spPr>
          <a:xfrm>
            <a:off x="7837196" y="4903066"/>
            <a:ext cx="2373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\n: A newline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  <p:bldP spid="44" grpId="0" animBg="1"/>
      <p:bldP spid="46" grpId="0" animBg="1"/>
      <p:bldP spid="48" grpId="0" animBg="1"/>
      <p:bldP spid="50" grpId="0" animBg="1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CB26A53-FF00-2546-A0E9-F3F0D509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25" y="4794490"/>
            <a:ext cx="5397500" cy="355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37D5EF0-7B79-2742-AD7D-547399F0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466" y="3900865"/>
            <a:ext cx="1371600" cy="368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7" y="3425967"/>
            <a:ext cx="3380156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>
            <a:off x="3794166" y="4049128"/>
            <a:ext cx="510850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8B77E2-E5A4-4243-A4FE-7ED297CA7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10" y="3621335"/>
            <a:ext cx="3136900" cy="698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0C245-51CC-484A-AF81-10CC3E63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809" y="3900865"/>
            <a:ext cx="1181100" cy="381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CF6707-B2B8-0547-8476-BCB1CFAAA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0009" y="4819890"/>
            <a:ext cx="1028700" cy="3048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6A9B46F-A110-AC43-B276-CBD2089B2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8560" y="4781790"/>
            <a:ext cx="965200" cy="381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4339253" y="3429540"/>
            <a:ext cx="1424783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6346238" y="3425967"/>
            <a:ext cx="5687027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C1DA1916-2ADE-704F-BE95-0B684EDC190D}"/>
              </a:ext>
            </a:extLst>
          </p:cNvPr>
          <p:cNvSpPr/>
          <p:nvPr/>
        </p:nvSpPr>
        <p:spPr>
          <a:xfrm>
            <a:off x="5798272" y="4049128"/>
            <a:ext cx="543243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64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DCB12C9-C834-DB43-A154-E2446316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87" y="4519492"/>
            <a:ext cx="3505199" cy="406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95D7CD-5966-5143-92DE-16E1BBB1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15" y="2640265"/>
            <a:ext cx="7023100" cy="4190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readline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250161" y="2349749"/>
            <a:ext cx="10768938" cy="1002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443168" y="3235484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3600379" y="3777180"/>
            <a:ext cx="3773347" cy="12686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4587946" y="5506842"/>
            <a:ext cx="1986476" cy="11499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8A84F-1B1B-C74E-A8E2-29552D01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79" y="2491110"/>
            <a:ext cx="3149600" cy="7239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2F1622-8FD3-2D4A-9C89-89CFB3F14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633" y="3881015"/>
            <a:ext cx="1612900" cy="381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A128871-41E8-BE42-8AD6-2642440AD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1360" y="5619429"/>
            <a:ext cx="1587500" cy="381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C424932-515E-4C45-AF57-40307A90E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09" y="6265472"/>
            <a:ext cx="381000" cy="2667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5CA224DA-7BEC-3E45-91E6-3AAA2A554E46}"/>
              </a:ext>
            </a:extLst>
          </p:cNvPr>
          <p:cNvSpPr/>
          <p:nvPr/>
        </p:nvSpPr>
        <p:spPr>
          <a:xfrm rot="5400000">
            <a:off x="5443168" y="4974679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5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C03DDFD-07E9-6C47-A1BB-CDE57F37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3" y="3153439"/>
            <a:ext cx="7992656" cy="27790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over the File Object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65743-E9CC-A64F-9BB3-8494119B9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30" y="2465346"/>
            <a:ext cx="3632200" cy="4127500"/>
          </a:xfrm>
          <a:prstGeom prst="rect">
            <a:avLst/>
          </a:prstGeom>
        </p:spPr>
      </p:pic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7A163A2-3CB0-124E-8BE9-5C9098070F59}"/>
              </a:ext>
            </a:extLst>
          </p:cNvPr>
          <p:cNvCxnSpPr>
            <a:cxnSpLocks/>
          </p:cNvCxnSpPr>
          <p:nvPr/>
        </p:nvCxnSpPr>
        <p:spPr>
          <a:xfrm>
            <a:off x="9359097" y="1387245"/>
            <a:ext cx="107355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DB274E9-E1A7-4E4D-A719-27644D179C73}"/>
              </a:ext>
            </a:extLst>
          </p:cNvPr>
          <p:cNvSpPr/>
          <p:nvPr/>
        </p:nvSpPr>
        <p:spPr>
          <a:xfrm>
            <a:off x="10512880" y="103460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B6A1476-D69F-924A-89A2-0C419F1C0E82}"/>
              </a:ext>
            </a:extLst>
          </p:cNvPr>
          <p:cNvCxnSpPr>
            <a:cxnSpLocks/>
          </p:cNvCxnSpPr>
          <p:nvPr/>
        </p:nvCxnSpPr>
        <p:spPr>
          <a:xfrm>
            <a:off x="6096000" y="1765875"/>
            <a:ext cx="4336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59F7C11-7679-D547-8C31-C89AE1D859C1}"/>
              </a:ext>
            </a:extLst>
          </p:cNvPr>
          <p:cNvSpPr/>
          <p:nvPr/>
        </p:nvSpPr>
        <p:spPr>
          <a:xfrm>
            <a:off x="10512880" y="1471113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a[1]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2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5A3C57-029E-0245-87DF-DB90F17C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20" y="4155311"/>
            <a:ext cx="5173171" cy="19511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strip()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7A36DA-AA2C-FB45-9831-BC59360FB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6" y="2626649"/>
            <a:ext cx="6565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and Calling Functions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58E8F5D-4404-6E4C-A1C5-B911AD2B5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585" y="933135"/>
            <a:ext cx="3862830" cy="31397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8609BD5-8F96-9A43-B98E-FC047CA7B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300" y="4280542"/>
            <a:ext cx="2057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75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A689F9E-D1B7-D44D-B7D8-D707A061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97" y="4863366"/>
            <a:ext cx="4523791" cy="11104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E2AD7B-68CE-924B-AA3B-019EECBF7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6" y="2875022"/>
            <a:ext cx="7289800" cy="30988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9772E2-789F-9046-9B0D-6BFAF7C92B0E}"/>
              </a:ext>
            </a:extLst>
          </p:cNvPr>
          <p:cNvSpPr/>
          <p:nvPr/>
        </p:nvSpPr>
        <p:spPr>
          <a:xfrm>
            <a:off x="3060087" y="5278056"/>
            <a:ext cx="2206393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A7B68A-0A2F-7846-84F9-27A5F8D135BB}"/>
              </a:ext>
            </a:extLst>
          </p:cNvPr>
          <p:cNvSpPr/>
          <p:nvPr/>
        </p:nvSpPr>
        <p:spPr>
          <a:xfrm>
            <a:off x="5104435" y="5645279"/>
            <a:ext cx="2094761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296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407C521-C07F-2240-A317-2BBF1839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52" y="5315392"/>
            <a:ext cx="5016499" cy="1016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139426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69198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</a:t>
            </a:r>
            <a:r>
              <a:rPr kumimoji="1" lang="en" altLang="zh-TW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Shiang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-Tai Lin***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NTUCHE5566, NTUCHE183.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E99740-906A-6447-BD9F-A4FF20B3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99" y="3222724"/>
            <a:ext cx="511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46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0E8F04D-B41F-4D43-B95F-B81CE085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872" y="1803400"/>
            <a:ext cx="3251200" cy="32512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B58F1AF-610A-1343-95A4-2A15152A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09" y="2057401"/>
            <a:ext cx="5913176" cy="3251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114928" y="55626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https://pandas.pydata.org/pandas-docs/stable/index.html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56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kumimoji="1" lang="zh-TW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kinds of data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9A66AE-1608-1749-8CCD-26B141299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859" y="2032161"/>
            <a:ext cx="1361856" cy="188844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D1B07EC-5EB1-9549-B0A1-429230C4277F}"/>
              </a:ext>
            </a:extLst>
          </p:cNvPr>
          <p:cNvSpPr/>
          <p:nvPr/>
        </p:nvSpPr>
        <p:spPr>
          <a:xfrm>
            <a:off x="134372" y="1033138"/>
            <a:ext cx="6742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 data with heterogeneously-typed columns, as in an SQL table or Excel spreadsheet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33CEC0-0DE2-A340-838D-4A3640C6A4C0}"/>
              </a:ext>
            </a:extLst>
          </p:cNvPr>
          <p:cNvGrpSpPr/>
          <p:nvPr/>
        </p:nvGrpSpPr>
        <p:grpSpPr>
          <a:xfrm>
            <a:off x="134373" y="4122237"/>
            <a:ext cx="6096000" cy="2056277"/>
            <a:chOff x="134373" y="4122237"/>
            <a:chExt cx="6096000" cy="205627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C8D4E59-BC08-7D44-85D1-45F0F850B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7752" y="5073614"/>
              <a:ext cx="2628900" cy="11049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89A0DF5-C7E0-574A-9841-D2C45BE46223}"/>
                </a:ext>
              </a:extLst>
            </p:cNvPr>
            <p:cNvSpPr/>
            <p:nvPr/>
          </p:nvSpPr>
          <p:spPr>
            <a:xfrm>
              <a:off x="134373" y="4122237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Ordered and unordered (not necessarily fixed-frequency) time series data.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A596ABA-CA37-0F40-911C-79E5F6701BE3}"/>
              </a:ext>
            </a:extLst>
          </p:cNvPr>
          <p:cNvGrpSpPr/>
          <p:nvPr/>
        </p:nvGrpSpPr>
        <p:grpSpPr>
          <a:xfrm>
            <a:off x="6761594" y="1033137"/>
            <a:ext cx="5296034" cy="5642740"/>
            <a:chOff x="6761594" y="1033137"/>
            <a:chExt cx="5296034" cy="56427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C007CDA-7E1C-C64F-B1CE-BDA498E9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1913" y="2367130"/>
              <a:ext cx="1979949" cy="430874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9CD15D0-D9D6-4B48-974B-DD814C6DC23A}"/>
                </a:ext>
              </a:extLst>
            </p:cNvPr>
            <p:cNvSpPr/>
            <p:nvPr/>
          </p:nvSpPr>
          <p:spPr>
            <a:xfrm>
              <a:off x="6761594" y="1033137"/>
              <a:ext cx="529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Arbitrary matrix data (homogeneously typed or heterogeneous) with row and column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3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0C6D85C-7A94-EE43-A938-FD1E558112F9}"/>
              </a:ext>
            </a:extLst>
          </p:cNvPr>
          <p:cNvSpPr/>
          <p:nvPr/>
        </p:nvSpPr>
        <p:spPr>
          <a:xfrm>
            <a:off x="575519" y="1114634"/>
            <a:ext cx="233446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6192804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creation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C30B959-72CC-3D42-BC2A-9326575D9552}"/>
              </a:ext>
            </a:extLst>
          </p:cNvPr>
          <p:cNvGraphicFramePr>
            <a:graphicFrameLocks noGrp="1"/>
          </p:cNvGraphicFramePr>
          <p:nvPr/>
        </p:nvGraphicFramePr>
        <p:xfrm>
          <a:off x="4421688" y="2150865"/>
          <a:ext cx="7665928" cy="457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331">
                  <a:extLst>
                    <a:ext uri="{9D8B030D-6E8A-4147-A177-3AD203B41FA5}">
                      <a16:colId xmlns:a16="http://schemas.microsoft.com/office/drawing/2014/main" val="3755593186"/>
                    </a:ext>
                  </a:extLst>
                </a:gridCol>
                <a:gridCol w="1590806">
                  <a:extLst>
                    <a:ext uri="{9D8B030D-6E8A-4147-A177-3AD203B41FA5}">
                      <a16:colId xmlns:a16="http://schemas.microsoft.com/office/drawing/2014/main" val="1873789541"/>
                    </a:ext>
                  </a:extLst>
                </a:gridCol>
                <a:gridCol w="4471791">
                  <a:extLst>
                    <a:ext uri="{9D8B030D-6E8A-4147-A177-3AD203B41FA5}">
                      <a16:colId xmlns:a16="http://schemas.microsoft.com/office/drawing/2014/main" val="1515284933"/>
                    </a:ext>
                  </a:extLst>
                </a:gridCol>
              </a:tblGrid>
              <a:tr h="92889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47483"/>
                  </a:ext>
                </a:extLst>
              </a:tr>
              <a:tr h="132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containing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labels,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en" altLang="zh-TW" sz="2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126866"/>
                  </a:ext>
                </a:extLst>
              </a:tr>
              <a:tr h="17250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DataFrame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2D labeled, size-mutable tabular structure with potentially heterogeneously-typed column</a:t>
                      </a: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0584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0D2AB6-5D56-0945-9D3B-ADCABCB5EF98}"/>
              </a:ext>
            </a:extLst>
          </p:cNvPr>
          <p:cNvSpPr txBox="1"/>
          <p:nvPr/>
        </p:nvSpPr>
        <p:spPr>
          <a:xfrm>
            <a:off x="89700" y="1988911"/>
            <a:ext cx="3306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89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A9D8A2C-387D-FE4D-A681-E43058057BBA}"/>
              </a:ext>
            </a:extLst>
          </p:cNvPr>
          <p:cNvSpPr/>
          <p:nvPr/>
        </p:nvSpPr>
        <p:spPr>
          <a:xfrm>
            <a:off x="4351461" y="928892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5CCC21-17F1-594E-95D1-68566418CBFA}"/>
              </a:ext>
            </a:extLst>
          </p:cNvPr>
          <p:cNvSpPr txBox="1"/>
          <p:nvPr/>
        </p:nvSpPr>
        <p:spPr>
          <a:xfrm>
            <a:off x="3362255" y="1986681"/>
            <a:ext cx="5080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 = </a:t>
            </a:r>
            <a:r>
              <a:rPr kumimoji="1"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</a:t>
            </a:r>
            <a:r>
              <a:rPr kumimoji="1"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3, 5, None, 6, 8]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96E641-988A-9C4E-A360-0F571CA7C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42" y="4069507"/>
            <a:ext cx="1989315" cy="205850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124AC1-8227-4B2E-A3A7-E984A3FDFAC5}"/>
              </a:ext>
            </a:extLst>
          </p:cNvPr>
          <p:cNvSpPr/>
          <p:nvPr/>
        </p:nvSpPr>
        <p:spPr>
          <a:xfrm>
            <a:off x="5640049" y="4069506"/>
            <a:ext cx="664415" cy="172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8850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602A30C-0543-BF41-800D-1567808EF96C}"/>
              </a:ext>
            </a:extLst>
          </p:cNvPr>
          <p:cNvSpPr/>
          <p:nvPr/>
        </p:nvSpPr>
        <p:spPr>
          <a:xfrm>
            <a:off x="262228" y="1212373"/>
            <a:ext cx="478715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User-defined </a:t>
            </a:r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D58476-059F-2A48-8081-9216F37B6E66}"/>
              </a:ext>
            </a:extLst>
          </p:cNvPr>
          <p:cNvSpPr txBox="1"/>
          <p:nvPr/>
        </p:nvSpPr>
        <p:spPr>
          <a:xfrm>
            <a:off x="119513" y="2228671"/>
            <a:ext cx="5080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 = </a:t>
            </a:r>
            <a:r>
              <a:rPr kumimoji="1"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</a:t>
            </a:r>
            <a:r>
              <a:rPr kumimoji="1"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3, 5, None, 6, 8]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index=['a', 'b', 'c', 'd', 'e', 'f']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58CCD69D-EE94-5642-B2CD-F04338E3C1D7}"/>
              </a:ext>
            </a:extLst>
          </p:cNvPr>
          <p:cNvSpPr/>
          <p:nvPr/>
        </p:nvSpPr>
        <p:spPr>
          <a:xfrm>
            <a:off x="7142620" y="1212372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ionary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9A589FC-AC6D-5046-9F45-4CF400D938DE}"/>
              </a:ext>
            </a:extLst>
          </p:cNvPr>
          <p:cNvSpPr txBox="1"/>
          <p:nvPr/>
        </p:nvSpPr>
        <p:spPr>
          <a:xfrm>
            <a:off x="5582318" y="2228671"/>
            <a:ext cx="6609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sdata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'f'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= </a:t>
            </a:r>
            <a:r>
              <a:rPr kumimoji="1"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</a:t>
            </a:r>
            <a:r>
              <a:rPr kumimoji="1"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sdata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33B45A-002A-D24B-A42A-5BC949B0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988" y="4444510"/>
            <a:ext cx="1986643" cy="207154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CCF1F4-3A7D-9145-ACFE-D5C676B8FD04}"/>
              </a:ext>
            </a:extLst>
          </p:cNvPr>
          <p:cNvSpPr/>
          <p:nvPr/>
        </p:nvSpPr>
        <p:spPr>
          <a:xfrm>
            <a:off x="5763792" y="4444510"/>
            <a:ext cx="664415" cy="1724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5821BC-A639-4D4C-BD9E-57909848D37E}"/>
              </a:ext>
            </a:extLst>
          </p:cNvPr>
          <p:cNvSpPr/>
          <p:nvPr/>
        </p:nvSpPr>
        <p:spPr>
          <a:xfrm>
            <a:off x="5049381" y="4441716"/>
            <a:ext cx="532937" cy="1724803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3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7663599" y="9288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ionary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E5EAB89-97C4-6F47-8806-5D784E84564E}"/>
              </a:ext>
            </a:extLst>
          </p:cNvPr>
          <p:cNvSpPr/>
          <p:nvPr/>
        </p:nvSpPr>
        <p:spPr>
          <a:xfrm>
            <a:off x="1144760" y="9288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CDAA4F-D315-D348-8EE4-B0C333E162B9}"/>
              </a:ext>
            </a:extLst>
          </p:cNvPr>
          <p:cNvSpPr/>
          <p:nvPr/>
        </p:nvSpPr>
        <p:spPr>
          <a:xfrm>
            <a:off x="1" y="1910182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data1 = [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['Bob', 1993, 173.5],</a:t>
            </a:r>
          </a:p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['Steve', 1996, 178.1],</a:t>
            </a:r>
          </a:p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['Jeff', 1994, 183.2]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 = pd.</a:t>
            </a:r>
            <a:r>
              <a:rPr lang="zh-TW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(data1,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zh-TW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index=['I', 'II', 'III']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columns=['student', 'birthyear', 'height']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82D015-604A-9E45-BB75-36D5CA09EDDA}"/>
              </a:ext>
            </a:extLst>
          </p:cNvPr>
          <p:cNvSpPr/>
          <p:nvPr/>
        </p:nvSpPr>
        <p:spPr>
          <a:xfrm>
            <a:off x="6624277" y="1910181"/>
            <a:ext cx="55677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data2 = {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'student'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['Bob', 'Steve', 'Jeff']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'birthyear'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[1993, 1996, 1994]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'height'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[173.5, 178.1, 183.2]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 = pd.</a:t>
            </a:r>
            <a:r>
              <a:rPr lang="zh-TW" altLang="en-US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(data2,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TW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index=['I', 'II', 'III']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25E8FC7-C335-104E-936A-6EF0D145F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01" y="4931885"/>
            <a:ext cx="3421591" cy="17107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8FFE732-907E-4F45-9EE2-7684A79B0FD4}"/>
              </a:ext>
            </a:extLst>
          </p:cNvPr>
          <p:cNvSpPr/>
          <p:nvPr/>
        </p:nvSpPr>
        <p:spPr>
          <a:xfrm>
            <a:off x="5225142" y="5438235"/>
            <a:ext cx="2696649" cy="1204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A8EC17-FCAC-49B1-967E-037D6350ADB6}"/>
              </a:ext>
            </a:extLst>
          </p:cNvPr>
          <p:cNvSpPr/>
          <p:nvPr/>
        </p:nvSpPr>
        <p:spPr>
          <a:xfrm>
            <a:off x="4948333" y="4931884"/>
            <a:ext cx="2973458" cy="334327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E01F79-0109-4C8C-A983-30C80D122904}"/>
              </a:ext>
            </a:extLst>
          </p:cNvPr>
          <p:cNvSpPr/>
          <p:nvPr/>
        </p:nvSpPr>
        <p:spPr>
          <a:xfrm>
            <a:off x="4590558" y="5438235"/>
            <a:ext cx="357775" cy="12044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118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1987" y="242749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85C85B-8CD1-DF4D-B623-A2F9DA450E07}"/>
              </a:ext>
            </a:extLst>
          </p:cNvPr>
          <p:cNvSpPr/>
          <p:nvPr/>
        </p:nvSpPr>
        <p:spPr>
          <a:xfrm>
            <a:off x="354945" y="2135286"/>
            <a:ext cx="5200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</a:t>
            </a:r>
            <a:r>
              <a:rPr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read_csv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logP_dataset.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518C1F-C76A-EC41-B199-B6096D984B25}"/>
              </a:ext>
            </a:extLst>
          </p:cNvPr>
          <p:cNvSpPr/>
          <p:nvPr/>
        </p:nvSpPr>
        <p:spPr>
          <a:xfrm>
            <a:off x="6864602" y="2135286"/>
            <a:ext cx="5200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</a:t>
            </a:r>
            <a:r>
              <a:rPr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read_excel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LOL.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xlsx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79E8FB4D-B816-B34F-B4BD-63CD04B6F475}"/>
              </a:ext>
            </a:extLst>
          </p:cNvPr>
          <p:cNvSpPr/>
          <p:nvPr/>
        </p:nvSpPr>
        <p:spPr>
          <a:xfrm>
            <a:off x="8319161" y="1209488"/>
            <a:ext cx="229170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BD35C665-5BB9-9D47-96DC-C2B19B8CC6E3}"/>
              </a:ext>
            </a:extLst>
          </p:cNvPr>
          <p:cNvSpPr/>
          <p:nvPr/>
        </p:nvSpPr>
        <p:spPr>
          <a:xfrm>
            <a:off x="1144760" y="1209489"/>
            <a:ext cx="218626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11892B0-8C3C-2A41-A774-555E74AE4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69448"/>
              </p:ext>
            </p:extLst>
          </p:nvPr>
        </p:nvGraphicFramePr>
        <p:xfrm>
          <a:off x="1530292" y="3921309"/>
          <a:ext cx="91314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5708">
                  <a:extLst>
                    <a:ext uri="{9D8B030D-6E8A-4147-A177-3AD203B41FA5}">
                      <a16:colId xmlns:a16="http://schemas.microsoft.com/office/drawing/2014/main" val="3969909692"/>
                    </a:ext>
                  </a:extLst>
                </a:gridCol>
                <a:gridCol w="4565708">
                  <a:extLst>
                    <a:ext uri="{9D8B030D-6E8A-4147-A177-3AD203B41FA5}">
                      <a16:colId xmlns:a16="http://schemas.microsoft.com/office/drawing/2014/main" val="3773783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2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format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file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0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separated by commas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 the worksheets in a workbook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32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and also consumes less memory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slow and consumes more memory while importing data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45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41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1987" y="242749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AFA7BCCC-72B6-2441-B83E-9C49135E6D91}"/>
              </a:ext>
            </a:extLst>
          </p:cNvPr>
          <p:cNvSpPr/>
          <p:nvPr/>
        </p:nvSpPr>
        <p:spPr>
          <a:xfrm>
            <a:off x="474281" y="5531630"/>
            <a:ext cx="292908" cy="118333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C7762B-FFF6-E64A-8275-42F3C8B9ED8B}"/>
              </a:ext>
            </a:extLst>
          </p:cNvPr>
          <p:cNvSpPr txBox="1"/>
          <p:nvPr/>
        </p:nvSpPr>
        <p:spPr>
          <a:xfrm>
            <a:off x="60457" y="589246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800AA90-1698-2045-965D-679FBDF74137}"/>
              </a:ext>
            </a:extLst>
          </p:cNvPr>
          <p:cNvSpPr/>
          <p:nvPr/>
        </p:nvSpPr>
        <p:spPr>
          <a:xfrm>
            <a:off x="194210" y="4804283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EDF2111-B297-2649-B872-074031C7C996}"/>
              </a:ext>
            </a:extLst>
          </p:cNvPr>
          <p:cNvSpPr/>
          <p:nvPr/>
        </p:nvSpPr>
        <p:spPr>
          <a:xfrm>
            <a:off x="7099957" y="897747"/>
            <a:ext cx="2171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8BD2C2B-EBCD-EA4E-9633-111718B6DBAF}"/>
              </a:ext>
            </a:extLst>
          </p:cNvPr>
          <p:cNvSpPr/>
          <p:nvPr/>
        </p:nvSpPr>
        <p:spPr>
          <a:xfrm>
            <a:off x="7151913" y="4804283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tail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2783EA3-B819-6A4B-B128-0133F20F4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D971FAB-D678-6B48-AF92-1062E6243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46" y="5303338"/>
            <a:ext cx="5471869" cy="143510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792B523-E21E-1449-85E7-B1C362396786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005D1E99-65DC-3E4C-851F-89240F0A6DC3}"/>
              </a:ext>
            </a:extLst>
          </p:cNvPr>
          <p:cNvSpPr/>
          <p:nvPr/>
        </p:nvSpPr>
        <p:spPr>
          <a:xfrm rot="5400000">
            <a:off x="2957598" y="4655779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ED60840-2FCD-C44E-9333-6254B1E16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913" y="1359412"/>
            <a:ext cx="4928409" cy="1346200"/>
          </a:xfrm>
          <a:prstGeom prst="rect">
            <a:avLst/>
          </a:prstGeom>
        </p:spPr>
      </p:pic>
      <p:sp>
        <p:nvSpPr>
          <p:cNvPr id="28" name="向右箭號 27">
            <a:extLst>
              <a:ext uri="{FF2B5EF4-FFF2-40B4-BE49-F238E27FC236}">
                <a16:creationId xmlns:a16="http://schemas.microsoft.com/office/drawing/2014/main" id="{06468D1E-C37E-F347-A968-23F57488E697}"/>
              </a:ext>
            </a:extLst>
          </p:cNvPr>
          <p:cNvSpPr/>
          <p:nvPr/>
        </p:nvSpPr>
        <p:spPr>
          <a:xfrm>
            <a:off x="6289470" y="1978665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5CF796F9-F702-9D49-8515-0FADFA6D26F1}"/>
              </a:ext>
            </a:extLst>
          </p:cNvPr>
          <p:cNvSpPr/>
          <p:nvPr/>
        </p:nvSpPr>
        <p:spPr>
          <a:xfrm rot="2288208">
            <a:off x="6211690" y="4294188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DA9D448-7EF8-D14E-BD0F-7236D5985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957" y="5303337"/>
            <a:ext cx="4928410" cy="14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6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D69C848-EA17-294F-9610-4E2380DC25D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60947" y="935296"/>
            <a:ext cx="3884897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D398AF3-51C9-BB4B-BCEC-B08DF0EF19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58" y="3898150"/>
            <a:ext cx="3890592" cy="288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FA3D6E-5E4B-DB40-A448-34B125675362}"/>
              </a:ext>
            </a:extLst>
          </p:cNvPr>
          <p:cNvSpPr/>
          <p:nvPr/>
        </p:nvSpPr>
        <p:spPr>
          <a:xfrm>
            <a:off x="1222514" y="1394416"/>
            <a:ext cx="49692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name( parameters )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statements 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[expression]</a:t>
            </a:r>
          </a:p>
          <a:p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solidFill>
                  <a:srgbClr val="FF40FF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name( arguments )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4DDE49C-5394-EC4D-A0C2-957E6EDCFAD4}"/>
              </a:ext>
            </a:extLst>
          </p:cNvPr>
          <p:cNvSpPr/>
          <p:nvPr/>
        </p:nvSpPr>
        <p:spPr>
          <a:xfrm>
            <a:off x="1327270" y="2075187"/>
            <a:ext cx="353694" cy="7433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4862F7E-B165-4043-955C-5F416197D0A1}"/>
              </a:ext>
            </a:extLst>
          </p:cNvPr>
          <p:cNvCxnSpPr>
            <a:cxnSpLocks/>
          </p:cNvCxnSpPr>
          <p:nvPr/>
        </p:nvCxnSpPr>
        <p:spPr>
          <a:xfrm flipV="1">
            <a:off x="1915886" y="1242891"/>
            <a:ext cx="185934" cy="4661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CDF20-3A37-A649-B316-324D2D03CFBB}"/>
              </a:ext>
            </a:extLst>
          </p:cNvPr>
          <p:cNvSpPr txBox="1"/>
          <p:nvPr/>
        </p:nvSpPr>
        <p:spPr>
          <a:xfrm>
            <a:off x="2095349" y="88484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23A698-ECC8-F74E-9628-CFAF8F022F84}"/>
              </a:ext>
            </a:extLst>
          </p:cNvPr>
          <p:cNvSpPr/>
          <p:nvPr/>
        </p:nvSpPr>
        <p:spPr>
          <a:xfrm>
            <a:off x="-14204" y="2158527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B3D056-CDFB-DC4B-B829-2A5662D281AD}"/>
              </a:ext>
            </a:extLst>
          </p:cNvPr>
          <p:cNvSpPr/>
          <p:nvPr/>
        </p:nvSpPr>
        <p:spPr>
          <a:xfrm>
            <a:off x="5162309" y="1532182"/>
            <a:ext cx="185935" cy="42608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414CD193-09B3-6A44-9833-CA7C06AEA16B}"/>
              </a:ext>
            </a:extLst>
          </p:cNvPr>
          <p:cNvCxnSpPr>
            <a:cxnSpLocks/>
          </p:cNvCxnSpPr>
          <p:nvPr/>
        </p:nvCxnSpPr>
        <p:spPr>
          <a:xfrm flipV="1">
            <a:off x="5367453" y="1318093"/>
            <a:ext cx="121178" cy="39096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6F17F1A-9FB2-B142-8BC9-51B0EFD78104}"/>
              </a:ext>
            </a:extLst>
          </p:cNvPr>
          <p:cNvSpPr txBox="1"/>
          <p:nvPr/>
        </p:nvSpPr>
        <p:spPr>
          <a:xfrm>
            <a:off x="4915035" y="88393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</a:p>
        </p:txBody>
      </p:sp>
      <p:sp>
        <p:nvSpPr>
          <p:cNvPr id="27" name="向右箭號 26">
            <a:extLst>
              <a:ext uri="{FF2B5EF4-FFF2-40B4-BE49-F238E27FC236}">
                <a16:creationId xmlns:a16="http://schemas.microsoft.com/office/drawing/2014/main" id="{A014D65A-989F-0342-90E9-D88FD088AB5E}"/>
              </a:ext>
            </a:extLst>
          </p:cNvPr>
          <p:cNvSpPr/>
          <p:nvPr/>
        </p:nvSpPr>
        <p:spPr>
          <a:xfrm>
            <a:off x="6386404" y="1995109"/>
            <a:ext cx="137738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34A7C949-6E87-0F4C-A93F-374922E233CA}"/>
              </a:ext>
            </a:extLst>
          </p:cNvPr>
          <p:cNvSpPr/>
          <p:nvPr/>
        </p:nvSpPr>
        <p:spPr>
          <a:xfrm rot="2823839">
            <a:off x="6182655" y="3294289"/>
            <a:ext cx="1803043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09FB87-A3F5-7048-8625-D28567AB4512}"/>
              </a:ext>
            </a:extLst>
          </p:cNvPr>
          <p:cNvSpPr/>
          <p:nvPr/>
        </p:nvSpPr>
        <p:spPr>
          <a:xfrm>
            <a:off x="8365653" y="1251791"/>
            <a:ext cx="2144160" cy="3339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B4B98D-976B-7D40-9D21-1E82B70F8A7F}"/>
              </a:ext>
            </a:extLst>
          </p:cNvPr>
          <p:cNvSpPr/>
          <p:nvPr/>
        </p:nvSpPr>
        <p:spPr>
          <a:xfrm>
            <a:off x="8365653" y="4201241"/>
            <a:ext cx="2144160" cy="5675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4E45FC0-18D0-5349-9539-4466A6946922}"/>
              </a:ext>
            </a:extLst>
          </p:cNvPr>
          <p:cNvSpPr/>
          <p:nvPr/>
        </p:nvSpPr>
        <p:spPr>
          <a:xfrm>
            <a:off x="7976617" y="2213144"/>
            <a:ext cx="1688244" cy="3339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9543551-290A-E944-836E-484AE7C00469}"/>
              </a:ext>
            </a:extLst>
          </p:cNvPr>
          <p:cNvSpPr/>
          <p:nvPr/>
        </p:nvSpPr>
        <p:spPr>
          <a:xfrm>
            <a:off x="7976617" y="3159846"/>
            <a:ext cx="1688244" cy="3339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DF90C69-1DFD-B94E-9037-EA9D1E3C6B12}"/>
              </a:ext>
            </a:extLst>
          </p:cNvPr>
          <p:cNvSpPr/>
          <p:nvPr/>
        </p:nvSpPr>
        <p:spPr>
          <a:xfrm>
            <a:off x="7976617" y="5314821"/>
            <a:ext cx="1688244" cy="3339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605B0A6-5EE3-5A42-8DC1-CF2562D20D9F}"/>
              </a:ext>
            </a:extLst>
          </p:cNvPr>
          <p:cNvSpPr/>
          <p:nvPr/>
        </p:nvSpPr>
        <p:spPr>
          <a:xfrm>
            <a:off x="7976617" y="6185441"/>
            <a:ext cx="1688244" cy="3339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2F2C0D-D46B-E74B-A9DF-36BF5B547DD5}"/>
              </a:ext>
            </a:extLst>
          </p:cNvPr>
          <p:cNvSpPr/>
          <p:nvPr/>
        </p:nvSpPr>
        <p:spPr>
          <a:xfrm>
            <a:off x="475215" y="5174909"/>
            <a:ext cx="64638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type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integer, float, </a:t>
            </a:r>
            <a:b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string, list, tuple,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6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11" grpId="0"/>
      <p:bldP spid="21" grpId="0" animBg="1"/>
      <p:bldP spid="23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2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3AD106-D1F2-0042-8582-33BAF4595C0C}"/>
              </a:ext>
            </a:extLst>
          </p:cNvPr>
          <p:cNvSpPr/>
          <p:nvPr/>
        </p:nvSpPr>
        <p:spPr>
          <a:xfrm>
            <a:off x="198492" y="3858735"/>
            <a:ext cx="2493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04A501-40BA-A24A-9F85-50B07FCF5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390" y="4369594"/>
            <a:ext cx="8995220" cy="233952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0F8655-06C3-2E42-A327-DC87B19AAA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666"/>
          <a:stretch/>
        </p:blipFill>
        <p:spPr>
          <a:xfrm>
            <a:off x="3092110" y="936337"/>
            <a:ext cx="6007780" cy="2773051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B0A283E5-BC78-0D4B-8F28-39F1D49A252F}"/>
              </a:ext>
            </a:extLst>
          </p:cNvPr>
          <p:cNvSpPr/>
          <p:nvPr/>
        </p:nvSpPr>
        <p:spPr>
          <a:xfrm rot="5400000">
            <a:off x="5690756" y="390629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2C5CE4-706A-DC41-AD51-1F7673594D99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</p:spTree>
    <p:extLst>
      <p:ext uri="{BB962C8B-B14F-4D97-AF65-F5344CB8AC3E}">
        <p14:creationId xmlns:p14="http://schemas.microsoft.com/office/powerpoint/2010/main" val="189927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D275B244-0A8B-024B-A8BB-3CB634D83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5" y="1389932"/>
            <a:ext cx="5055778" cy="3104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7C6065-E39F-7443-BB22-27D58917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912" y="1389931"/>
            <a:ext cx="5585028" cy="146211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128326A-9123-384D-B9D8-CBF244AFDBE4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69D6608-0C05-A64B-B715-38D75D8BB1CD}"/>
              </a:ext>
            </a:extLst>
          </p:cNvPr>
          <p:cNvSpPr/>
          <p:nvPr/>
        </p:nvSpPr>
        <p:spPr>
          <a:xfrm>
            <a:off x="6289470" y="897747"/>
            <a:ext cx="5292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numpy_data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#to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06C3C7C7-9F48-1842-878A-A9870DBCEFE3}"/>
              </a:ext>
            </a:extLst>
          </p:cNvPr>
          <p:cNvSpPr/>
          <p:nvPr/>
        </p:nvSpPr>
        <p:spPr>
          <a:xfrm>
            <a:off x="5274630" y="1968316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0BA68E-C43E-0146-AC40-3136D7277585}"/>
              </a:ext>
            </a:extLst>
          </p:cNvPr>
          <p:cNvSpPr/>
          <p:nvPr/>
        </p:nvSpPr>
        <p:spPr>
          <a:xfrm>
            <a:off x="6289470" y="3130210"/>
            <a:ext cx="2876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#transpose</a:t>
            </a: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20EFF775-B757-5F4E-86A1-79EC4996A42C}"/>
              </a:ext>
            </a:extLst>
          </p:cNvPr>
          <p:cNvSpPr/>
          <p:nvPr/>
        </p:nvSpPr>
        <p:spPr>
          <a:xfrm>
            <a:off x="5285513" y="3117370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F261920-1BB3-E242-B1D7-E578083C00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90"/>
          <a:stretch/>
        </p:blipFill>
        <p:spPr>
          <a:xfrm>
            <a:off x="6289470" y="3681100"/>
            <a:ext cx="5672795" cy="310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1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422E332B-EFD2-8240-B20B-86C828916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F1024B3B-B68F-1F49-B271-4CC77D1A0F1D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973864-B10E-E74D-A1A3-1F23B0564108}"/>
              </a:ext>
            </a:extLst>
          </p:cNvPr>
          <p:cNvSpPr/>
          <p:nvPr/>
        </p:nvSpPr>
        <p:spPr>
          <a:xfrm>
            <a:off x="7386279" y="897746"/>
            <a:ext cx="2116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A43155-1C58-D643-967D-D340D0CC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79" y="1670496"/>
            <a:ext cx="3759200" cy="26162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1F7F3C5-0F4C-8F4D-A7E0-3A26436FDDBA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590CE4-BF99-824C-A714-22FBEC4A6DA5}"/>
              </a:ext>
            </a:extLst>
          </p:cNvPr>
          <p:cNvSpPr/>
          <p:nvPr/>
        </p:nvSpPr>
        <p:spPr>
          <a:xfrm>
            <a:off x="532435" y="1340738"/>
            <a:ext cx="474562" cy="28608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3439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D64F6238-17EE-4F44-9F1C-E0A7838E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by Label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6EA9E6C-D58E-5C48-84E0-10C8DE7E828E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6B03F15-7C6E-4F4F-8156-6B12EBFEB7B4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6553ED-27A2-5744-8944-BEF85EB39048}"/>
              </a:ext>
            </a:extLst>
          </p:cNvPr>
          <p:cNvSpPr/>
          <p:nvPr/>
        </p:nvSpPr>
        <p:spPr>
          <a:xfrm>
            <a:off x="7386279" y="897746"/>
            <a:ext cx="2116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45EEF9-6F1C-6B47-A922-8A6C3E62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78" y="1501738"/>
            <a:ext cx="2235200" cy="30861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419096C-5188-A144-9355-F5EF988D9B24}"/>
              </a:ext>
            </a:extLst>
          </p:cNvPr>
          <p:cNvSpPr/>
          <p:nvPr/>
        </p:nvSpPr>
        <p:spPr>
          <a:xfrm>
            <a:off x="532435" y="2071868"/>
            <a:ext cx="5705080" cy="254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8086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by Position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B2A550E-4AE2-C546-94AE-22BE947C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22" name="向右箭號 21">
            <a:extLst>
              <a:ext uri="{FF2B5EF4-FFF2-40B4-BE49-F238E27FC236}">
                <a16:creationId xmlns:a16="http://schemas.microsoft.com/office/drawing/2014/main" id="{944ADF8E-A884-454F-A5F7-445D0303D3F6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F89EE7-CB84-BB40-A4E0-61E1CCE33D5F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743A06C-4E05-3543-84DD-DB4352E940B0}"/>
              </a:ext>
            </a:extLst>
          </p:cNvPr>
          <p:cNvSpPr/>
          <p:nvPr/>
        </p:nvSpPr>
        <p:spPr>
          <a:xfrm>
            <a:off x="532435" y="2071868"/>
            <a:ext cx="5705080" cy="254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4AB526-2A54-1443-A814-22C2F4CA7242}"/>
              </a:ext>
            </a:extLst>
          </p:cNvPr>
          <p:cNvSpPr/>
          <p:nvPr/>
        </p:nvSpPr>
        <p:spPr>
          <a:xfrm>
            <a:off x="7386279" y="897746"/>
            <a:ext cx="2116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F1B528B-6879-2346-9889-76B67468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278" y="1501738"/>
            <a:ext cx="2235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1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by Position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01DE9F-2A6B-F64D-9F85-EB73FAEEAA61}"/>
              </a:ext>
            </a:extLst>
          </p:cNvPr>
          <p:cNvSpPr/>
          <p:nvPr/>
        </p:nvSpPr>
        <p:spPr>
          <a:xfrm>
            <a:off x="7481135" y="1089215"/>
            <a:ext cx="225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EA7924-7BD0-A341-BC4A-F3E567FB2C8E}"/>
              </a:ext>
            </a:extLst>
          </p:cNvPr>
          <p:cNvSpPr/>
          <p:nvPr/>
        </p:nvSpPr>
        <p:spPr>
          <a:xfrm>
            <a:off x="7481134" y="2565350"/>
            <a:ext cx="3663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2, 4], [0, 2]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A0EE3C-3CA3-D542-9FB8-887135D37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65D5209F-2BE8-A24A-8702-FBB7EB7BA4CE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117BB4-3DF0-5E43-922D-3865FC25014E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5DA56C-936A-6643-B9F3-AB3ABDC8F244}"/>
              </a:ext>
            </a:extLst>
          </p:cNvPr>
          <p:cNvSpPr/>
          <p:nvPr/>
        </p:nvSpPr>
        <p:spPr>
          <a:xfrm>
            <a:off x="575520" y="1817226"/>
            <a:ext cx="443052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72ACF6-80C0-2749-AA8F-1DACB7A1D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34" y="1668174"/>
            <a:ext cx="1142201" cy="4079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A3A001-F1F6-7545-A139-50A230E3C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134" y="3045628"/>
            <a:ext cx="1384300" cy="13335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9E1B9CED-291D-A043-8CD7-C3463B24B1DA}"/>
              </a:ext>
            </a:extLst>
          </p:cNvPr>
          <p:cNvSpPr/>
          <p:nvPr/>
        </p:nvSpPr>
        <p:spPr>
          <a:xfrm>
            <a:off x="575520" y="2076103"/>
            <a:ext cx="443052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3C9FD58-A440-4449-9263-775879FD32EF}"/>
              </a:ext>
            </a:extLst>
          </p:cNvPr>
          <p:cNvSpPr/>
          <p:nvPr/>
        </p:nvSpPr>
        <p:spPr>
          <a:xfrm>
            <a:off x="575520" y="2543691"/>
            <a:ext cx="443052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958153D-D714-864D-B3B3-C647D5FDD6A6}"/>
              </a:ext>
            </a:extLst>
          </p:cNvPr>
          <p:cNvSpPr/>
          <p:nvPr/>
        </p:nvSpPr>
        <p:spPr>
          <a:xfrm>
            <a:off x="1480273" y="1817225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92A59C9-A212-E24D-99C5-156EAE9CFD54}"/>
              </a:ext>
            </a:extLst>
          </p:cNvPr>
          <p:cNvSpPr/>
          <p:nvPr/>
        </p:nvSpPr>
        <p:spPr>
          <a:xfrm>
            <a:off x="1481559" y="2076103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6DCC04-FD5C-634A-8D46-064F7575FFB1}"/>
              </a:ext>
            </a:extLst>
          </p:cNvPr>
          <p:cNvSpPr/>
          <p:nvPr/>
        </p:nvSpPr>
        <p:spPr>
          <a:xfrm>
            <a:off x="1480273" y="2543691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085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 with Position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01DE9F-2A6B-F64D-9F85-EB73FAEEAA61}"/>
              </a:ext>
            </a:extLst>
          </p:cNvPr>
          <p:cNvSpPr/>
          <p:nvPr/>
        </p:nvSpPr>
        <p:spPr>
          <a:xfrm>
            <a:off x="7481135" y="1089215"/>
            <a:ext cx="2259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:,:3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A0EE3C-3CA3-D542-9FB8-887135D37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65D5209F-2BE8-A24A-8702-FBB7EB7BA4CE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117BB4-3DF0-5E43-922D-3865FC25014E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5DA56C-936A-6643-B9F3-AB3ABDC8F244}"/>
              </a:ext>
            </a:extLst>
          </p:cNvPr>
          <p:cNvSpPr/>
          <p:nvPr/>
        </p:nvSpPr>
        <p:spPr>
          <a:xfrm>
            <a:off x="532436" y="1359412"/>
            <a:ext cx="1215342" cy="281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D9DEFB-AF73-0A43-A3F3-2DD7AB446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35" y="1647283"/>
            <a:ext cx="2463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6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Indexing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0C95824-2814-FA47-AFE3-C1D7FE3A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20" name="向右箭號 19">
            <a:extLst>
              <a:ext uri="{FF2B5EF4-FFF2-40B4-BE49-F238E27FC236}">
                <a16:creationId xmlns:a16="http://schemas.microsoft.com/office/drawing/2014/main" id="{1AC27F0D-2593-9643-8CC6-243BDF95DDEE}"/>
              </a:ext>
            </a:extLst>
          </p:cNvPr>
          <p:cNvSpPr/>
          <p:nvPr/>
        </p:nvSpPr>
        <p:spPr>
          <a:xfrm>
            <a:off x="6406653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6EB2B2-3D3E-C84D-99A8-18DB999CC3C8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7A18E7-63AD-E145-A0E7-DA405AE6739A}"/>
              </a:ext>
            </a:extLst>
          </p:cNvPr>
          <p:cNvSpPr/>
          <p:nvPr/>
        </p:nvSpPr>
        <p:spPr>
          <a:xfrm>
            <a:off x="2236446" y="1359412"/>
            <a:ext cx="472029" cy="281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82F980-10D0-7A45-93DA-2620AB8E2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35" y="1906741"/>
            <a:ext cx="4481130" cy="268109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224AC47-46B7-4E41-AA98-3D09A517A93C}"/>
              </a:ext>
            </a:extLst>
          </p:cNvPr>
          <p:cNvSpPr/>
          <p:nvPr/>
        </p:nvSpPr>
        <p:spPr>
          <a:xfrm>
            <a:off x="7481135" y="1089215"/>
            <a:ext cx="4348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df2[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df2['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魔力提升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'] &gt; 0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016282-8104-4E4B-85C8-93F46A754E55}"/>
              </a:ext>
            </a:extLst>
          </p:cNvPr>
          <p:cNvSpPr/>
          <p:nvPr/>
        </p:nvSpPr>
        <p:spPr>
          <a:xfrm>
            <a:off x="8981954" y="1896445"/>
            <a:ext cx="358816" cy="2432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451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1D3D8A8-3E43-C346-80B8-EB5C3F00D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5602712" cy="310413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D8F8BE2-7FBD-DC41-9E03-DEA0DB210FAB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9E3497-40D2-9D47-AABD-704FAD5C8C0E}"/>
              </a:ext>
            </a:extLst>
          </p:cNvPr>
          <p:cNvSpPr/>
          <p:nvPr/>
        </p:nvSpPr>
        <p:spPr>
          <a:xfrm>
            <a:off x="6642935" y="1089215"/>
            <a:ext cx="5818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 &gt; 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965C55-F24E-0247-AB99-369D11F0E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934" y="2373351"/>
            <a:ext cx="5549066" cy="3395434"/>
          </a:xfrm>
          <a:prstGeom prst="rect">
            <a:avLst/>
          </a:prstGeom>
        </p:spPr>
      </p:pic>
      <p:sp>
        <p:nvSpPr>
          <p:cNvPr id="26" name="向右箭號 25">
            <a:extLst>
              <a:ext uri="{FF2B5EF4-FFF2-40B4-BE49-F238E27FC236}">
                <a16:creationId xmlns:a16="http://schemas.microsoft.com/office/drawing/2014/main" id="{602FEBF2-8F5A-9747-B98A-5EB07970FE6C}"/>
              </a:ext>
            </a:extLst>
          </p:cNvPr>
          <p:cNvSpPr/>
          <p:nvPr/>
        </p:nvSpPr>
        <p:spPr>
          <a:xfrm>
            <a:off x="5832447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4E186D36-A6DE-8B49-8F8D-2E29F75C6F08}"/>
              </a:ext>
            </a:extLst>
          </p:cNvPr>
          <p:cNvCxnSpPr>
            <a:cxnSpLocks/>
          </p:cNvCxnSpPr>
          <p:nvPr/>
        </p:nvCxnSpPr>
        <p:spPr>
          <a:xfrm>
            <a:off x="813122" y="1389932"/>
            <a:ext cx="0" cy="283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6CBCA5E-AFEF-8D42-8521-025F14425B37}"/>
              </a:ext>
            </a:extLst>
          </p:cNvPr>
          <p:cNvCxnSpPr>
            <a:cxnSpLocks/>
          </p:cNvCxnSpPr>
          <p:nvPr/>
        </p:nvCxnSpPr>
        <p:spPr>
          <a:xfrm>
            <a:off x="5687993" y="1389932"/>
            <a:ext cx="0" cy="283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1BBD068-3722-E543-B844-DCD7E4FD35AC}"/>
              </a:ext>
            </a:extLst>
          </p:cNvPr>
          <p:cNvSpPr/>
          <p:nvPr/>
        </p:nvSpPr>
        <p:spPr>
          <a:xfrm>
            <a:off x="7500073" y="2610253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9D64F5D-FCF3-E44D-864E-C4EAD1DB20BB}"/>
              </a:ext>
            </a:extLst>
          </p:cNvPr>
          <p:cNvSpPr/>
          <p:nvPr/>
        </p:nvSpPr>
        <p:spPr>
          <a:xfrm>
            <a:off x="7998299" y="2610253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DCF67C9-0676-D84D-8A04-94CB4EB8824E}"/>
              </a:ext>
            </a:extLst>
          </p:cNvPr>
          <p:cNvSpPr/>
          <p:nvPr/>
        </p:nvSpPr>
        <p:spPr>
          <a:xfrm>
            <a:off x="8502872" y="2610253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332AF7-5A23-E840-8716-8DA24E5BB414}"/>
              </a:ext>
            </a:extLst>
          </p:cNvPr>
          <p:cNvSpPr/>
          <p:nvPr/>
        </p:nvSpPr>
        <p:spPr>
          <a:xfrm>
            <a:off x="7998299" y="3131906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F98C44D-DEBB-914A-9E76-B52D306505E3}"/>
              </a:ext>
            </a:extLst>
          </p:cNvPr>
          <p:cNvSpPr/>
          <p:nvPr/>
        </p:nvSpPr>
        <p:spPr>
          <a:xfrm>
            <a:off x="7998299" y="4175082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3CFC5AB-B0DE-EC45-A798-EDCE55A3D74D}"/>
              </a:ext>
            </a:extLst>
          </p:cNvPr>
          <p:cNvSpPr/>
          <p:nvPr/>
        </p:nvSpPr>
        <p:spPr>
          <a:xfrm>
            <a:off x="8502872" y="4175082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EB0D132-FFB4-6348-B1B0-22DFAC34186B}"/>
              </a:ext>
            </a:extLst>
          </p:cNvPr>
          <p:cNvSpPr/>
          <p:nvPr/>
        </p:nvSpPr>
        <p:spPr>
          <a:xfrm>
            <a:off x="1380771" y="1595481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17E4EBB-547B-724A-A166-4410443186CB}"/>
              </a:ext>
            </a:extLst>
          </p:cNvPr>
          <p:cNvSpPr/>
          <p:nvPr/>
        </p:nvSpPr>
        <p:spPr>
          <a:xfrm>
            <a:off x="2274063" y="1595481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0B406E7-6A42-5C4D-A127-C86B528424B0}"/>
              </a:ext>
            </a:extLst>
          </p:cNvPr>
          <p:cNvSpPr/>
          <p:nvPr/>
        </p:nvSpPr>
        <p:spPr>
          <a:xfrm>
            <a:off x="1827417" y="1595481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CFCD78-AC2F-AE4E-8272-B8301DED4595}"/>
              </a:ext>
            </a:extLst>
          </p:cNvPr>
          <p:cNvSpPr/>
          <p:nvPr/>
        </p:nvSpPr>
        <p:spPr>
          <a:xfrm>
            <a:off x="8502872" y="3131906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31D74C-5D37-0542-A5C4-9339CD390695}"/>
              </a:ext>
            </a:extLst>
          </p:cNvPr>
          <p:cNvSpPr/>
          <p:nvPr/>
        </p:nvSpPr>
        <p:spPr>
          <a:xfrm>
            <a:off x="1827417" y="2056515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B9D7638-B6D7-9844-868E-1A7814B35470}"/>
              </a:ext>
            </a:extLst>
          </p:cNvPr>
          <p:cNvSpPr/>
          <p:nvPr/>
        </p:nvSpPr>
        <p:spPr>
          <a:xfrm>
            <a:off x="2274063" y="2050706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8D4CE69-5D42-1E49-BE95-6FE8140C134A}"/>
              </a:ext>
            </a:extLst>
          </p:cNvPr>
          <p:cNvSpPr/>
          <p:nvPr/>
        </p:nvSpPr>
        <p:spPr>
          <a:xfrm>
            <a:off x="2274063" y="3013509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F9D7002-92D2-7C43-AAD1-5A505A293B74}"/>
              </a:ext>
            </a:extLst>
          </p:cNvPr>
          <p:cNvSpPr/>
          <p:nvPr/>
        </p:nvSpPr>
        <p:spPr>
          <a:xfrm>
            <a:off x="1828878" y="3013509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524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32523D-5034-ED42-B257-F9B310C8622C}"/>
              </a:ext>
            </a:extLst>
          </p:cNvPr>
          <p:cNvSpPr/>
          <p:nvPr/>
        </p:nvSpPr>
        <p:spPr>
          <a:xfrm>
            <a:off x="6642935" y="1089215"/>
            <a:ext cx="55490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df2.drop(columns=['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df[df &gt; 0]</a:t>
            </a:r>
          </a:p>
          <a:p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</a:t>
            </a:r>
            <a:r>
              <a:rPr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how='any'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FC36FF-5DBF-E448-91E5-D141276C2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34" y="3028207"/>
            <a:ext cx="5549065" cy="374270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D9BB251D-F13A-D64D-AAB2-738DBAD0A5BB}"/>
              </a:ext>
            </a:extLst>
          </p:cNvPr>
          <p:cNvGrpSpPr/>
          <p:nvPr/>
        </p:nvGrpSpPr>
        <p:grpSpPr>
          <a:xfrm>
            <a:off x="198492" y="1359412"/>
            <a:ext cx="5549066" cy="3395434"/>
            <a:chOff x="546934" y="2144751"/>
            <a:chExt cx="5549066" cy="339543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653478E-869E-5D4C-ACAA-C51E280F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934" y="2144751"/>
              <a:ext cx="5549066" cy="3395434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E8E02F0-219A-7B4B-AFE1-06D8BA7BB7C5}"/>
                </a:ext>
              </a:extLst>
            </p:cNvPr>
            <p:cNvSpPr/>
            <p:nvPr/>
          </p:nvSpPr>
          <p:spPr>
            <a:xfrm>
              <a:off x="1404073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F67BA1-C526-1945-AACA-5E340BFC4777}"/>
                </a:ext>
              </a:extLst>
            </p:cNvPr>
            <p:cNvSpPr/>
            <p:nvPr/>
          </p:nvSpPr>
          <p:spPr>
            <a:xfrm>
              <a:off x="1902299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78173B-03F2-BE42-84B7-A40638F39CEA}"/>
                </a:ext>
              </a:extLst>
            </p:cNvPr>
            <p:cNvSpPr/>
            <p:nvPr/>
          </p:nvSpPr>
          <p:spPr>
            <a:xfrm>
              <a:off x="2406872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17ECBF4-B040-EF47-88C7-3849BE4E4545}"/>
                </a:ext>
              </a:extLst>
            </p:cNvPr>
            <p:cNvSpPr/>
            <p:nvPr/>
          </p:nvSpPr>
          <p:spPr>
            <a:xfrm>
              <a:off x="1902299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1CA7CF-C4A8-2646-AA88-08F51C121EA5}"/>
                </a:ext>
              </a:extLst>
            </p:cNvPr>
            <p:cNvSpPr/>
            <p:nvPr/>
          </p:nvSpPr>
          <p:spPr>
            <a:xfrm>
              <a:off x="1902299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CEC3590-87F7-AC44-9E30-75FD0EF56EEF}"/>
                </a:ext>
              </a:extLst>
            </p:cNvPr>
            <p:cNvSpPr/>
            <p:nvPr/>
          </p:nvSpPr>
          <p:spPr>
            <a:xfrm>
              <a:off x="2406872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76F2B-2B75-0D4E-965A-83833CB38BAF}"/>
                </a:ext>
              </a:extLst>
            </p:cNvPr>
            <p:cNvSpPr/>
            <p:nvPr/>
          </p:nvSpPr>
          <p:spPr>
            <a:xfrm>
              <a:off x="2406872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8BD61DA-EA8E-414D-A842-6A72193E3236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15600832-0DD6-644C-89C7-C5CE6AED8B94}"/>
              </a:ext>
            </a:extLst>
          </p:cNvPr>
          <p:cNvSpPr/>
          <p:nvPr/>
        </p:nvSpPr>
        <p:spPr>
          <a:xfrm>
            <a:off x="5832447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21A4BB1-98C1-E744-9044-5ADD9146DD2F}"/>
              </a:ext>
            </a:extLst>
          </p:cNvPr>
          <p:cNvCxnSpPr>
            <a:cxnSpLocks/>
          </p:cNvCxnSpPr>
          <p:nvPr/>
        </p:nvCxnSpPr>
        <p:spPr>
          <a:xfrm flipH="1">
            <a:off x="198492" y="1719943"/>
            <a:ext cx="5549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203A44D-B8C8-D848-98D0-6B31B48BFA70}"/>
              </a:ext>
            </a:extLst>
          </p:cNvPr>
          <p:cNvCxnSpPr>
            <a:cxnSpLocks/>
          </p:cNvCxnSpPr>
          <p:nvPr/>
        </p:nvCxnSpPr>
        <p:spPr>
          <a:xfrm flipH="1">
            <a:off x="198492" y="2242457"/>
            <a:ext cx="5549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79B1B0-7782-C645-81B9-600A3887BA6B}"/>
              </a:ext>
            </a:extLst>
          </p:cNvPr>
          <p:cNvCxnSpPr>
            <a:cxnSpLocks/>
          </p:cNvCxnSpPr>
          <p:nvPr/>
        </p:nvCxnSpPr>
        <p:spPr>
          <a:xfrm flipH="1">
            <a:off x="198492" y="3298371"/>
            <a:ext cx="55490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78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and Calling Functions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DC36BA-7287-A943-AA36-EDEEAE57347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55975" y="935296"/>
            <a:ext cx="3884897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D3D0CE-A1C5-ED4E-84E8-40B010B9E0F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86" y="3898150"/>
            <a:ext cx="3890592" cy="2880000"/>
          </a:xfrm>
          <a:prstGeom prst="rect">
            <a:avLst/>
          </a:prstGeom>
        </p:spPr>
      </p:pic>
      <p:sp>
        <p:nvSpPr>
          <p:cNvPr id="9" name="向右箭號 8">
            <a:extLst>
              <a:ext uri="{FF2B5EF4-FFF2-40B4-BE49-F238E27FC236}">
                <a16:creationId xmlns:a16="http://schemas.microsoft.com/office/drawing/2014/main" id="{1B8CE707-304E-E242-B99C-01A838269F73}"/>
              </a:ext>
            </a:extLst>
          </p:cNvPr>
          <p:cNvSpPr/>
          <p:nvPr/>
        </p:nvSpPr>
        <p:spPr>
          <a:xfrm>
            <a:off x="5645624" y="3435109"/>
            <a:ext cx="137738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8BFA4C-F6FB-5C4C-8F26-508CA53CF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558" y="3159875"/>
            <a:ext cx="1765622" cy="13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9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32523D-5034-ED42-B257-F9B310C8622C}"/>
              </a:ext>
            </a:extLst>
          </p:cNvPr>
          <p:cNvSpPr/>
          <p:nvPr/>
        </p:nvSpPr>
        <p:spPr>
          <a:xfrm>
            <a:off x="6642935" y="1089215"/>
            <a:ext cx="55490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df2.drop(columns=['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df[df &gt; 0]</a:t>
            </a:r>
          </a:p>
          <a:p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</a:t>
            </a:r>
            <a:r>
              <a:rPr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how='any'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9BB251D-F13A-D64D-AAB2-738DBAD0A5BB}"/>
              </a:ext>
            </a:extLst>
          </p:cNvPr>
          <p:cNvGrpSpPr/>
          <p:nvPr/>
        </p:nvGrpSpPr>
        <p:grpSpPr>
          <a:xfrm>
            <a:off x="198492" y="1359412"/>
            <a:ext cx="5549066" cy="3395434"/>
            <a:chOff x="546934" y="2144751"/>
            <a:chExt cx="5549066" cy="339543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653478E-869E-5D4C-ACAA-C51E280F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34" y="2144751"/>
              <a:ext cx="5549066" cy="3395434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E8E02F0-219A-7B4B-AFE1-06D8BA7BB7C5}"/>
                </a:ext>
              </a:extLst>
            </p:cNvPr>
            <p:cNvSpPr/>
            <p:nvPr/>
          </p:nvSpPr>
          <p:spPr>
            <a:xfrm>
              <a:off x="1404073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F67BA1-C526-1945-AACA-5E340BFC4777}"/>
                </a:ext>
              </a:extLst>
            </p:cNvPr>
            <p:cNvSpPr/>
            <p:nvPr/>
          </p:nvSpPr>
          <p:spPr>
            <a:xfrm>
              <a:off x="1902299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78173B-03F2-BE42-84B7-A40638F39CEA}"/>
                </a:ext>
              </a:extLst>
            </p:cNvPr>
            <p:cNvSpPr/>
            <p:nvPr/>
          </p:nvSpPr>
          <p:spPr>
            <a:xfrm>
              <a:off x="2406872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17ECBF4-B040-EF47-88C7-3849BE4E4545}"/>
                </a:ext>
              </a:extLst>
            </p:cNvPr>
            <p:cNvSpPr/>
            <p:nvPr/>
          </p:nvSpPr>
          <p:spPr>
            <a:xfrm>
              <a:off x="1902299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1CA7CF-C4A8-2646-AA88-08F51C121EA5}"/>
                </a:ext>
              </a:extLst>
            </p:cNvPr>
            <p:cNvSpPr/>
            <p:nvPr/>
          </p:nvSpPr>
          <p:spPr>
            <a:xfrm>
              <a:off x="1902299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CEC3590-87F7-AC44-9E30-75FD0EF56EEF}"/>
                </a:ext>
              </a:extLst>
            </p:cNvPr>
            <p:cNvSpPr/>
            <p:nvPr/>
          </p:nvSpPr>
          <p:spPr>
            <a:xfrm>
              <a:off x="2406872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76F2B-2B75-0D4E-965A-83833CB38BAF}"/>
                </a:ext>
              </a:extLst>
            </p:cNvPr>
            <p:cNvSpPr/>
            <p:nvPr/>
          </p:nvSpPr>
          <p:spPr>
            <a:xfrm>
              <a:off x="2406872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8BD61DA-EA8E-414D-A842-6A72193E3236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15600832-0DD6-644C-89C7-C5CE6AED8B94}"/>
              </a:ext>
            </a:extLst>
          </p:cNvPr>
          <p:cNvSpPr/>
          <p:nvPr/>
        </p:nvSpPr>
        <p:spPr>
          <a:xfrm>
            <a:off x="5832447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435513-9786-DA49-B17A-754AADF4A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2" y="2942000"/>
            <a:ext cx="5470953" cy="3818028"/>
          </a:xfrm>
          <a:prstGeom prst="rect">
            <a:avLst/>
          </a:prstGeom>
        </p:spPr>
      </p:pic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92639F3-C79B-984F-A081-CA12938E0BE3}"/>
              </a:ext>
            </a:extLst>
          </p:cNvPr>
          <p:cNvCxnSpPr>
            <a:cxnSpLocks/>
          </p:cNvCxnSpPr>
          <p:nvPr/>
        </p:nvCxnSpPr>
        <p:spPr>
          <a:xfrm>
            <a:off x="1215893" y="1359412"/>
            <a:ext cx="0" cy="3060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525A17E5-E35D-154C-9748-6B4D6E837ABE}"/>
              </a:ext>
            </a:extLst>
          </p:cNvPr>
          <p:cNvCxnSpPr>
            <a:cxnSpLocks/>
          </p:cNvCxnSpPr>
          <p:nvPr/>
        </p:nvCxnSpPr>
        <p:spPr>
          <a:xfrm>
            <a:off x="1716636" y="1359412"/>
            <a:ext cx="0" cy="3060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F6A686B-8D2C-CA49-BB73-E7F2E5AF70E2}"/>
              </a:ext>
            </a:extLst>
          </p:cNvPr>
          <p:cNvCxnSpPr>
            <a:cxnSpLocks/>
          </p:cNvCxnSpPr>
          <p:nvPr/>
        </p:nvCxnSpPr>
        <p:spPr>
          <a:xfrm>
            <a:off x="2217378" y="1359412"/>
            <a:ext cx="0" cy="30601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75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32523D-5034-ED42-B257-F9B310C8622C}"/>
              </a:ext>
            </a:extLst>
          </p:cNvPr>
          <p:cNvSpPr/>
          <p:nvPr/>
        </p:nvSpPr>
        <p:spPr>
          <a:xfrm>
            <a:off x="6642935" y="1089215"/>
            <a:ext cx="55490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df2.drop(columns=['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df[df &gt; 0]</a:t>
            </a:r>
          </a:p>
          <a:p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</a:t>
            </a:r>
            <a:r>
              <a:rPr lang="en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value=5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9BB251D-F13A-D64D-AAB2-738DBAD0A5BB}"/>
              </a:ext>
            </a:extLst>
          </p:cNvPr>
          <p:cNvGrpSpPr/>
          <p:nvPr/>
        </p:nvGrpSpPr>
        <p:grpSpPr>
          <a:xfrm>
            <a:off x="198492" y="1359412"/>
            <a:ext cx="5549066" cy="3395434"/>
            <a:chOff x="546934" y="2144751"/>
            <a:chExt cx="5549066" cy="339543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653478E-869E-5D4C-ACAA-C51E280F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34" y="2144751"/>
              <a:ext cx="5549066" cy="3395434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E8E02F0-219A-7B4B-AFE1-06D8BA7BB7C5}"/>
                </a:ext>
              </a:extLst>
            </p:cNvPr>
            <p:cNvSpPr/>
            <p:nvPr/>
          </p:nvSpPr>
          <p:spPr>
            <a:xfrm>
              <a:off x="1404073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AF67BA1-C526-1945-AACA-5E340BFC4777}"/>
                </a:ext>
              </a:extLst>
            </p:cNvPr>
            <p:cNvSpPr/>
            <p:nvPr/>
          </p:nvSpPr>
          <p:spPr>
            <a:xfrm>
              <a:off x="1902299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978173B-03F2-BE42-84B7-A40638F39CEA}"/>
                </a:ext>
              </a:extLst>
            </p:cNvPr>
            <p:cNvSpPr/>
            <p:nvPr/>
          </p:nvSpPr>
          <p:spPr>
            <a:xfrm>
              <a:off x="2406872" y="2381653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17ECBF4-B040-EF47-88C7-3849BE4E4545}"/>
                </a:ext>
              </a:extLst>
            </p:cNvPr>
            <p:cNvSpPr/>
            <p:nvPr/>
          </p:nvSpPr>
          <p:spPr>
            <a:xfrm>
              <a:off x="1902299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51CA7CF-C4A8-2646-AA88-08F51C121EA5}"/>
                </a:ext>
              </a:extLst>
            </p:cNvPr>
            <p:cNvSpPr/>
            <p:nvPr/>
          </p:nvSpPr>
          <p:spPr>
            <a:xfrm>
              <a:off x="1902299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CEC3590-87F7-AC44-9E30-75FD0EF56EEF}"/>
                </a:ext>
              </a:extLst>
            </p:cNvPr>
            <p:cNvSpPr/>
            <p:nvPr/>
          </p:nvSpPr>
          <p:spPr>
            <a:xfrm>
              <a:off x="2406872" y="3946482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DD76F2B-2B75-0D4E-965A-83833CB38BAF}"/>
                </a:ext>
              </a:extLst>
            </p:cNvPr>
            <p:cNvSpPr/>
            <p:nvPr/>
          </p:nvSpPr>
          <p:spPr>
            <a:xfrm>
              <a:off x="2406872" y="2903306"/>
              <a:ext cx="302228" cy="2588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8BD61DA-EA8E-414D-A842-6A72193E3236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</a:p>
        </p:txBody>
      </p:sp>
      <p:sp>
        <p:nvSpPr>
          <p:cNvPr id="29" name="向右箭號 28">
            <a:extLst>
              <a:ext uri="{FF2B5EF4-FFF2-40B4-BE49-F238E27FC236}">
                <a16:creationId xmlns:a16="http://schemas.microsoft.com/office/drawing/2014/main" id="{15600832-0DD6-644C-89C7-C5CE6AED8B94}"/>
              </a:ext>
            </a:extLst>
          </p:cNvPr>
          <p:cNvSpPr/>
          <p:nvPr/>
        </p:nvSpPr>
        <p:spPr>
          <a:xfrm>
            <a:off x="5832447" y="2699684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E9D485-45D1-6F4A-A059-975237CC1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22" y="2942000"/>
            <a:ext cx="5464177" cy="382891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8D46955-7A9E-8741-9E49-C31054F30886}"/>
              </a:ext>
            </a:extLst>
          </p:cNvPr>
          <p:cNvSpPr/>
          <p:nvPr/>
        </p:nvSpPr>
        <p:spPr>
          <a:xfrm>
            <a:off x="7576174" y="3223464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8C23F47-BE9A-4345-B30B-5573FE52A0E3}"/>
              </a:ext>
            </a:extLst>
          </p:cNvPr>
          <p:cNvSpPr/>
          <p:nvPr/>
        </p:nvSpPr>
        <p:spPr>
          <a:xfrm>
            <a:off x="8098688" y="3223464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718FF7-E4ED-3144-BEB4-9CEEAA081507}"/>
              </a:ext>
            </a:extLst>
          </p:cNvPr>
          <p:cNvSpPr/>
          <p:nvPr/>
        </p:nvSpPr>
        <p:spPr>
          <a:xfrm>
            <a:off x="8575640" y="3223464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23C0C8B-D46B-BF4E-8A2D-33DB2C0DBEB4}"/>
              </a:ext>
            </a:extLst>
          </p:cNvPr>
          <p:cNvSpPr/>
          <p:nvPr/>
        </p:nvSpPr>
        <p:spPr>
          <a:xfrm>
            <a:off x="8104520" y="3788607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6EC36D4-BC55-474C-9C1C-5C1ABABDEDB5}"/>
              </a:ext>
            </a:extLst>
          </p:cNvPr>
          <p:cNvSpPr/>
          <p:nvPr/>
        </p:nvSpPr>
        <p:spPr>
          <a:xfrm>
            <a:off x="8575640" y="3788607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110236-2761-A944-9DEB-FFB7E83A8D3D}"/>
              </a:ext>
            </a:extLst>
          </p:cNvPr>
          <p:cNvSpPr/>
          <p:nvPr/>
        </p:nvSpPr>
        <p:spPr>
          <a:xfrm>
            <a:off x="8098688" y="4987863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7E2C62E-AA9B-764E-8D51-3C882093C778}"/>
              </a:ext>
            </a:extLst>
          </p:cNvPr>
          <p:cNvSpPr/>
          <p:nvPr/>
        </p:nvSpPr>
        <p:spPr>
          <a:xfrm>
            <a:off x="8575640" y="4986870"/>
            <a:ext cx="302228" cy="258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495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899DF3-56FE-8048-B92E-49D750AB9B3F}"/>
              </a:ext>
            </a:extLst>
          </p:cNvPr>
          <p:cNvSpPr/>
          <p:nvPr/>
        </p:nvSpPr>
        <p:spPr>
          <a:xfrm>
            <a:off x="7099957" y="3901102"/>
            <a:ext cx="4379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sum(1)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D10ED8-77F8-C341-B647-87962CAB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91" y="1359413"/>
            <a:ext cx="4919752" cy="254168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E32B375-EA01-4947-B961-7E97DCA1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198000F-2603-384E-B0A3-EE9280388CB6}"/>
              </a:ext>
            </a:extLst>
          </p:cNvPr>
          <p:cNvSpPr/>
          <p:nvPr/>
        </p:nvSpPr>
        <p:spPr>
          <a:xfrm>
            <a:off x="7099957" y="897747"/>
            <a:ext cx="2171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sum()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C68C89-4645-544D-BE23-81121218EDF1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5D71E57F-0E10-A24E-AFA0-7AB5133AF794}"/>
              </a:ext>
            </a:extLst>
          </p:cNvPr>
          <p:cNvSpPr/>
          <p:nvPr/>
        </p:nvSpPr>
        <p:spPr>
          <a:xfrm>
            <a:off x="6289470" y="1978665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7130C617-CA7A-8649-8545-EF5122917AF0}"/>
              </a:ext>
            </a:extLst>
          </p:cNvPr>
          <p:cNvSpPr/>
          <p:nvPr/>
        </p:nvSpPr>
        <p:spPr>
          <a:xfrm>
            <a:off x="6263492" y="3889618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CCEFEB-67C4-4547-94EC-DD7FE38A9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391" y="4362767"/>
            <a:ext cx="2755900" cy="24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899DF3-56FE-8048-B92E-49D750AB9B3F}"/>
              </a:ext>
            </a:extLst>
          </p:cNvPr>
          <p:cNvSpPr/>
          <p:nvPr/>
        </p:nvSpPr>
        <p:spPr>
          <a:xfrm>
            <a:off x="7099957" y="3901102"/>
            <a:ext cx="4379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mean(1)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018974-1A69-6645-9899-69C41C92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957" y="1448637"/>
            <a:ext cx="1925752" cy="229487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DB11CCA-7349-7F4D-BF30-05EEDC1A6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875" y="4484072"/>
            <a:ext cx="2524466" cy="229486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E32B375-EA01-4947-B961-7E97DCA1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198000F-2603-384E-B0A3-EE9280388CB6}"/>
              </a:ext>
            </a:extLst>
          </p:cNvPr>
          <p:cNvSpPr/>
          <p:nvPr/>
        </p:nvSpPr>
        <p:spPr>
          <a:xfrm>
            <a:off x="7099957" y="897747"/>
            <a:ext cx="2171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mean()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C68C89-4645-544D-BE23-81121218EDF1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5D71E57F-0E10-A24E-AFA0-7AB5133AF794}"/>
              </a:ext>
            </a:extLst>
          </p:cNvPr>
          <p:cNvSpPr/>
          <p:nvPr/>
        </p:nvSpPr>
        <p:spPr>
          <a:xfrm>
            <a:off x="6289470" y="1978665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7130C617-CA7A-8649-8545-EF5122917AF0}"/>
              </a:ext>
            </a:extLst>
          </p:cNvPr>
          <p:cNvSpPr/>
          <p:nvPr/>
        </p:nvSpPr>
        <p:spPr>
          <a:xfrm>
            <a:off x="6263492" y="3889618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78103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6B63B7D-F4ED-2A46-90DF-DF14B49F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5" y="1389932"/>
            <a:ext cx="6007780" cy="310413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F348B4D-2288-244E-ABAC-1C6AE3615BEE}"/>
              </a:ext>
            </a:extLst>
          </p:cNvPr>
          <p:cNvSpPr/>
          <p:nvPr/>
        </p:nvSpPr>
        <p:spPr>
          <a:xfrm>
            <a:off x="7099958" y="897747"/>
            <a:ext cx="4613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攻擊距離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攻擊距離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(lambda x: x/100)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11E6DF-CB49-E44D-9ECD-EEAB563809AB}"/>
              </a:ext>
            </a:extLst>
          </p:cNvPr>
          <p:cNvSpPr/>
          <p:nvPr/>
        </p:nvSpPr>
        <p:spPr>
          <a:xfrm>
            <a:off x="198492" y="897747"/>
            <a:ext cx="2037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</a:t>
            </a: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9F77A705-2A4C-2D48-AC97-3D8CAF697EF4}"/>
              </a:ext>
            </a:extLst>
          </p:cNvPr>
          <p:cNvSpPr/>
          <p:nvPr/>
        </p:nvSpPr>
        <p:spPr>
          <a:xfrm>
            <a:off x="6289470" y="1978665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2B332-9E34-7C4E-8382-6D0D6DA2C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912" y="2098076"/>
            <a:ext cx="5040088" cy="318149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51CE8EA-5221-0440-917D-3998878549B4}"/>
              </a:ext>
            </a:extLst>
          </p:cNvPr>
          <p:cNvSpPr/>
          <p:nvPr/>
        </p:nvSpPr>
        <p:spPr>
          <a:xfrm>
            <a:off x="999333" y="1359412"/>
            <a:ext cx="459353" cy="2819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5217360-076B-1245-9854-D27E53A3BFC1}"/>
              </a:ext>
            </a:extLst>
          </p:cNvPr>
          <p:cNvSpPr/>
          <p:nvPr/>
        </p:nvSpPr>
        <p:spPr>
          <a:xfrm>
            <a:off x="7784677" y="2054532"/>
            <a:ext cx="418027" cy="2920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77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300666" y="46482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4"/>
              </a:rPr>
              <a:t>https://matplotlib.org/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03DE80-7415-744B-A347-312EF6CC2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31" y="1942273"/>
            <a:ext cx="10360738" cy="24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pyplot.plot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828C4C-09BF-6446-BA0F-28FF1AAB71C6}"/>
              </a:ext>
            </a:extLst>
          </p:cNvPr>
          <p:cNvSpPr/>
          <p:nvPr/>
        </p:nvSpPr>
        <p:spPr>
          <a:xfrm>
            <a:off x="132883" y="1960308"/>
            <a:ext cx="6003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08071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019B04BE-EAD8-064D-955F-84308DE364E0}"/>
              </a:ext>
            </a:extLst>
          </p:cNvPr>
          <p:cNvSpPr/>
          <p:nvPr/>
        </p:nvSpPr>
        <p:spPr>
          <a:xfrm>
            <a:off x="6747881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data lists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0A8D7436-5466-2B42-8988-4DC378FB3838}"/>
              </a:ext>
            </a:extLst>
          </p:cNvPr>
          <p:cNvSpPr/>
          <p:nvPr/>
        </p:nvSpPr>
        <p:spPr>
          <a:xfrm>
            <a:off x="653143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data list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DDC01-E45F-9F4E-8A5A-225D34B96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400"/>
            <a:ext cx="5486400" cy="3657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8106E0F-1769-D343-993E-F9EB953E9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200" y="3200400"/>
            <a:ext cx="5486400" cy="36576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573901" y="1960308"/>
            <a:ext cx="38363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([1,2,3,4])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4F6960-1ED4-8C48-A9CD-DED84DFBEA4E}"/>
              </a:ext>
            </a:extLst>
          </p:cNvPr>
          <p:cNvSpPr/>
          <p:nvPr/>
        </p:nvSpPr>
        <p:spPr>
          <a:xfrm>
            <a:off x="6747881" y="1960308"/>
            <a:ext cx="54441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0.1, 0.2, 0.3, 0.4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[1, 2, 3, 4])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EB3A3F-4E29-41A7-89DB-D7296D76C8BD}"/>
              </a:ext>
            </a:extLst>
          </p:cNvPr>
          <p:cNvSpPr/>
          <p:nvPr/>
        </p:nvSpPr>
        <p:spPr>
          <a:xfrm>
            <a:off x="6741661" y="6428792"/>
            <a:ext cx="4212478" cy="24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8290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BA1E02-D313-B64C-A8AE-B29C14F0C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447" y="1860117"/>
            <a:ext cx="5009553" cy="333970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0A8D7436-5466-2B42-8988-4DC378FB3838}"/>
              </a:ext>
            </a:extLst>
          </p:cNvPr>
          <p:cNvSpPr/>
          <p:nvPr/>
        </p:nvSpPr>
        <p:spPr>
          <a:xfrm>
            <a:off x="212126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Plots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960308"/>
            <a:ext cx="858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[0.1, 0.2, 0.3, 0.4]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2, 3, 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[0.1, 0.2, 0.3, 0.4]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4, 9, 16]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AF0DE1-CB2A-6A41-87BF-45ED24C1F9EF}"/>
              </a:ext>
            </a:extLst>
          </p:cNvPr>
          <p:cNvSpPr/>
          <p:nvPr/>
        </p:nvSpPr>
        <p:spPr>
          <a:xfrm>
            <a:off x="132884" y="4465084"/>
            <a:ext cx="74943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[0.1, 0.2, 0.3, 0.4]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[1, 2, 3, 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[0.1, 0.2, 0.3, 0.4]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[1, 4, 9, 16]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78237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plt.xlim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plt.ylim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350180"/>
            <a:ext cx="74653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xlim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ylim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(-5, 20)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B5A019-344D-C54E-BB44-2B5CFEBC0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2642982"/>
            <a:ext cx="6237546" cy="421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040519" y="961809"/>
            <a:ext cx="371630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arguments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D2B3B97F-9E2F-9B4C-AF20-017ECBF3AFF0}"/>
              </a:ext>
            </a:extLst>
          </p:cNvPr>
          <p:cNvSpPr/>
          <p:nvPr/>
        </p:nvSpPr>
        <p:spPr>
          <a:xfrm>
            <a:off x="6903733" y="961810"/>
            <a:ext cx="440204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5E8041-21AD-854E-83F1-009BD5C65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2D7646E-17ED-4C4C-B9AE-0217684BD592}"/>
              </a:ext>
            </a:extLst>
          </p:cNvPr>
          <p:cNvSpPr/>
          <p:nvPr/>
        </p:nvSpPr>
        <p:spPr>
          <a:xfrm>
            <a:off x="6576030" y="5780782"/>
            <a:ext cx="505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the arguments does not matter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C47550-A649-4ED8-A70A-BC0757CB2F98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6ACBAE-8860-9142-B72F-FBE235521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23" y="1854605"/>
            <a:ext cx="4254500" cy="27559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DBB7102-7F0F-8848-8D20-7192AE3B84B0}"/>
              </a:ext>
            </a:extLst>
          </p:cNvPr>
          <p:cNvSpPr/>
          <p:nvPr/>
        </p:nvSpPr>
        <p:spPr>
          <a:xfrm>
            <a:off x="2129742" y="1854605"/>
            <a:ext cx="2601869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F88F01-3996-0945-8439-5A04BCF9A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178" y="4764110"/>
            <a:ext cx="1887433" cy="190502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D4D2256-50B3-BC4B-865B-C43407583FE7}"/>
              </a:ext>
            </a:extLst>
          </p:cNvPr>
          <p:cNvSpPr/>
          <p:nvPr/>
        </p:nvSpPr>
        <p:spPr>
          <a:xfrm>
            <a:off x="1828510" y="4976757"/>
            <a:ext cx="798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f(1)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3F0D01-7E3B-E346-9045-AA01CF27F991}"/>
              </a:ext>
            </a:extLst>
          </p:cNvPr>
          <p:cNvSpPr/>
          <p:nvPr/>
        </p:nvSpPr>
        <p:spPr>
          <a:xfrm>
            <a:off x="0" y="5927785"/>
            <a:ext cx="26452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f(1,100,1,0.01)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4DF3C97F-38E3-2D4A-BF47-5A6B747B2E1F}"/>
              </a:ext>
            </a:extLst>
          </p:cNvPr>
          <p:cNvSpPr/>
          <p:nvPr/>
        </p:nvSpPr>
        <p:spPr>
          <a:xfrm>
            <a:off x="2627127" y="4789922"/>
            <a:ext cx="116071" cy="86666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3833628B-BA61-A540-B80C-31D914F51ACA}"/>
              </a:ext>
            </a:extLst>
          </p:cNvPr>
          <p:cNvSpPr/>
          <p:nvPr/>
        </p:nvSpPr>
        <p:spPr>
          <a:xfrm>
            <a:off x="2627127" y="5780782"/>
            <a:ext cx="116071" cy="86666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D21ABDE-7E16-2244-BCF4-29A1DE1DE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553" y="1854605"/>
            <a:ext cx="4216400" cy="24003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A7B3843-C26A-A243-8F30-A8A9F4E4E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203" y="4472022"/>
            <a:ext cx="19431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18" grpId="0"/>
      <p:bldP spid="20" grpId="0"/>
      <p:bldP spid="8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114634"/>
            <a:ext cx="74653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("Simple Plot")</a:t>
            </a:r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1FE894-BDAC-D447-9B7F-C1EFC8B67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57" y="2604304"/>
            <a:ext cx="6380544" cy="4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31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xlabel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ylabel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114634"/>
            <a:ext cx="74653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plt.xlim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plt.ylim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(-5, 20)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1835AD-ADC2-6240-90D1-C7332686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43" y="2604305"/>
            <a:ext cx="6531657" cy="42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3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114634"/>
            <a:ext cx="100996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4], 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label='Linear'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16],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label='Square'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("Simple Plot")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E99979C-D507-9642-B528-A9D62B90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593" y="2592729"/>
            <a:ext cx="5891721" cy="39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514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5F7E55-DC87-5B44-95F6-2C4C1191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82" y="2303363"/>
            <a:ext cx="5648446" cy="45546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1051662"/>
            <a:ext cx="9105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4],         label='Linear',                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='-'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16],       label='Square',               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='--'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8, 27, 64],     label='Cube',                  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='-.'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16, 81, 256], label='the fourth power',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=':'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("Simple Plot")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0D4F54-0B18-7043-B520-16AFAC32CD9F}"/>
              </a:ext>
            </a:extLst>
          </p:cNvPr>
          <p:cNvSpPr/>
          <p:nvPr/>
        </p:nvSpPr>
        <p:spPr>
          <a:xfrm>
            <a:off x="8613493" y="2867543"/>
            <a:ext cx="37000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/>
              <a:t>linestyle	                 description</a:t>
            </a:r>
          </a:p>
          <a:p>
            <a:r>
              <a:rPr lang="zh-TW" altLang="en-US" dirty="0"/>
              <a:t>'-' or 'solid'	solid line</a:t>
            </a:r>
          </a:p>
          <a:p>
            <a:r>
              <a:rPr lang="zh-TW" altLang="en-US" dirty="0"/>
              <a:t>'--' or 'dashed'	dashed line</a:t>
            </a:r>
          </a:p>
          <a:p>
            <a:r>
              <a:rPr lang="zh-TW" altLang="en-US" dirty="0"/>
              <a:t>'-.' or 'dashdot'	dash-dotted line</a:t>
            </a:r>
          </a:p>
          <a:p>
            <a:r>
              <a:rPr lang="zh-TW" altLang="en-US" dirty="0"/>
              <a:t>':' or 'dotted'	dotted line</a:t>
            </a:r>
          </a:p>
        </p:txBody>
      </p:sp>
    </p:spTree>
    <p:extLst>
      <p:ext uri="{BB962C8B-B14F-4D97-AF65-F5344CB8AC3E}">
        <p14:creationId xmlns:p14="http://schemas.microsoft.com/office/powerpoint/2010/main" val="3736204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958993"/>
            <a:ext cx="14380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4],         label='Linear',                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='-',  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color='b'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16],       label='Square',               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='--', 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color='g'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8, 27, 64],     label='Cube',                  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='-.', 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color='r'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16, 81, 256], label='the fourth power',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linestyle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=':',  </a:t>
            </a:r>
            <a:r>
              <a:rPr lang="en" altLang="zh-TW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color='c'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("Simple Plot")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EC95E1-3E87-7D46-88C3-11BDDBD4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471" y="2245489"/>
            <a:ext cx="6918767" cy="46125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70CDB5-17BD-494E-AA4B-26537E067698}"/>
              </a:ext>
            </a:extLst>
          </p:cNvPr>
          <p:cNvSpPr/>
          <p:nvPr/>
        </p:nvSpPr>
        <p:spPr>
          <a:xfrm>
            <a:off x="9950369" y="2679124"/>
            <a:ext cx="22416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	description</a:t>
            </a:r>
          </a:p>
          <a:p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	blue</a:t>
            </a:r>
          </a:p>
          <a:p>
            <a:r>
              <a:rPr lang="zh-TW" altLang="en-US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'g'	green</a:t>
            </a:r>
          </a:p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'r'	red</a:t>
            </a:r>
          </a:p>
          <a:p>
            <a:r>
              <a:rPr lang="zh-TW" alt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	cyan</a:t>
            </a:r>
          </a:p>
          <a:p>
            <a:r>
              <a:rPr lang="zh-TW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'm'	magenta</a:t>
            </a:r>
          </a:p>
          <a:p>
            <a:r>
              <a:rPr lang="zh-TW" alt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'y'	yellow</a:t>
            </a: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'k'	black</a:t>
            </a: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'w'	white</a:t>
            </a:r>
          </a:p>
        </p:txBody>
      </p:sp>
    </p:spTree>
    <p:extLst>
      <p:ext uri="{BB962C8B-B14F-4D97-AF65-F5344CB8AC3E}">
        <p14:creationId xmlns:p14="http://schemas.microsoft.com/office/powerpoint/2010/main" val="11856445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574030" y="1935097"/>
            <a:ext cx="45284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[1,2,4,6,8,1,2,9,3]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[5,7,2,3,1,4,6,5,8]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7E411BC-DC1F-834B-9858-5B39617C2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92" y="943475"/>
            <a:ext cx="5486400" cy="36576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93664F1B-2776-6D4A-B031-D48EDD9C9FAE}"/>
              </a:ext>
            </a:extLst>
          </p:cNvPr>
          <p:cNvSpPr/>
          <p:nvPr/>
        </p:nvSpPr>
        <p:spPr>
          <a:xfrm>
            <a:off x="653143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data list</a:t>
            </a:r>
          </a:p>
        </p:txBody>
      </p:sp>
    </p:spTree>
    <p:extLst>
      <p:ext uri="{BB962C8B-B14F-4D97-AF65-F5344CB8AC3E}">
        <p14:creationId xmlns:p14="http://schemas.microsoft.com/office/powerpoint/2010/main" val="1126945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4A8C75F-BED7-3441-BF4B-97D9D3E48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26" y="808522"/>
            <a:ext cx="5106374" cy="3404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3664F1B-2776-6D4A-B031-D48EDD9C9FAE}"/>
              </a:ext>
            </a:extLst>
          </p:cNvPr>
          <p:cNvSpPr/>
          <p:nvPr/>
        </p:nvSpPr>
        <p:spPr>
          <a:xfrm>
            <a:off x="217715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data lists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9657BD-79C7-8445-A53C-FD565D934DA8}"/>
              </a:ext>
            </a:extLst>
          </p:cNvPr>
          <p:cNvSpPr/>
          <p:nvPr/>
        </p:nvSpPr>
        <p:spPr>
          <a:xfrm>
            <a:off x="217715" y="1988245"/>
            <a:ext cx="9296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 = [17,6,15,17,5,18,18,15,11,19]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 = [12,16,16,12,8,13,11,18,13,17]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 = [46,58,45,50,53,49,56,32,49,33]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 = [53,72,52,59,55,58,68,60,72,69]</a:t>
            </a:r>
          </a:p>
          <a:p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034374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574029" y="1114634"/>
            <a:ext cx="6098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(x1, y1, </a:t>
            </a:r>
            <a:r>
              <a:rPr lang="en" altLang="zh-TW" sz="3200" dirty="0">
                <a:solidFill>
                  <a:schemeClr val="accent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s=32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(x2, y2, </a:t>
            </a:r>
            <a:r>
              <a:rPr lang="en" altLang="zh-TW" sz="3200" dirty="0">
                <a:solidFill>
                  <a:schemeClr val="accent2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s=128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62EC70-EAC9-634D-A5A8-9212395B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57" y="285496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1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title,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xlabel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ylabel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legend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9999" y="1114634"/>
            <a:ext cx="1133125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(x1, y1, s=64, color='r', marker='^',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label='group 1'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(x2, y2, s=64, color='c', marker='s', </a:t>
            </a:r>
            <a:r>
              <a:rPr lang="en" altLang="zh-TW" sz="3200" dirty="0">
                <a:solidFill>
                  <a:srgbClr val="00E7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label='group 2'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("Simple Plot")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plt.savefig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the_best_plot.pdf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83660C-43CB-B84F-AB0E-A5926841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91737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12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Color and Shape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9999" y="1114634"/>
            <a:ext cx="113312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4],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16],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'b-.'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2D3CAC-C43B-6143-A097-FA03C39B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601" y="2754086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into Arguments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111519" y="1148914"/>
            <a:ext cx="419889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arguments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7040172" y="1148914"/>
            <a:ext cx="431293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99B0F9-F44C-A549-9F7A-66E88B66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8" y="2027075"/>
            <a:ext cx="5524500" cy="2717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7CDBD4-4765-164F-BA54-165A5AE1B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48" y="5009141"/>
            <a:ext cx="5129391" cy="15494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9F67FCE-1D95-2447-8C98-A776547E11FF}"/>
              </a:ext>
            </a:extLst>
          </p:cNvPr>
          <p:cNvSpPr/>
          <p:nvPr/>
        </p:nvSpPr>
        <p:spPr>
          <a:xfrm>
            <a:off x="3419692" y="5020716"/>
            <a:ext cx="2477747" cy="3029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F82376-AFC3-E84D-B7F3-BDC8E616D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589" y="2027075"/>
            <a:ext cx="3340100" cy="318153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8DD2591-69A1-EF4F-B348-9A19A4B8D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334" y="5356649"/>
            <a:ext cx="2298611" cy="11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0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CE5DBC-45AD-814B-9320-E8A4493B2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0" y="847851"/>
            <a:ext cx="8262562" cy="59708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219668-B3D9-FA46-B198-EC5699E0AC11}"/>
              </a:ext>
            </a:extLst>
          </p:cNvPr>
          <p:cNvSpPr/>
          <p:nvPr/>
        </p:nvSpPr>
        <p:spPr>
          <a:xfrm>
            <a:off x="9495175" y="3198168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Link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86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plt.bar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9999" y="1114634"/>
            <a:ext cx="11331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(range(7), [1, 2, 3, 4, 3, 2, 1])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758811-5F2D-0B4F-9567-05E1BAD6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65611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26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 (default=0.8)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3457" y="1023688"/>
            <a:ext cx="113312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(0., 1.4, .2), [1, 2, 3, 4, 3, 2, 1])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4A7AB1-E33D-9C4C-A9BB-68B47086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85" y="292825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94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9999" y="1114634"/>
            <a:ext cx="113312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(0., 1.4, .2), [1, 2, 3, 4, 3, 2, 1],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width=0.15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FA2C62-5C84-DA43-9BA2-F6A1ACFA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7349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94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add_subplot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262027" y="880509"/>
            <a:ext cx="1133125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x_data1 = [0.1, 0.2, 0.3, 0.4]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y_data1 = [1, 2, 3, 4]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x_data2 = [0.1, 0.2, 0.3, 0.4]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y_data2 = [1, 4, 9, 16]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plt.figure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add_subplot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(1, 2, 1)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ax2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add_subplot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(1, 2, 2) 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ax1.plot(x_data1, y_data1, label='data 1')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ax2.plot(x_data2, y_data2, label='data 2') 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ax1.set_xlabel('Time (s)')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ax1.set_ylabel('Scale (Bananas)')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ax1.set_title('first data set')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ax1.legend()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2ED804-6112-BF4D-AF3E-DD4D3E54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808522"/>
            <a:ext cx="5486400" cy="3657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A304A4D-382A-9B42-B7CA-CF32C29FC2B4}"/>
              </a:ext>
            </a:extLst>
          </p:cNvPr>
          <p:cNvSpPr/>
          <p:nvPr/>
        </p:nvSpPr>
        <p:spPr>
          <a:xfrm>
            <a:off x="4702629" y="483482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ax2.set_xlabel('Time (s)')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#ax2.set_ylabel('Scale (Bananas)')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ax2.set_title('second data set')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ax2.legend()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10196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B88F5DB-1EDF-124B-9023-2B27C5E6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54" y="808522"/>
            <a:ext cx="5090046" cy="33933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Fitted a Function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132884" y="808522"/>
            <a:ext cx="12192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found_fit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0.388 * x**2 # Found with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list(range(10))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[2, 3, 5, 7, 11, 13, 17, 19, 23, 29]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np.linspace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(0, 10, 50)</a:t>
            </a: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do the right thing and evaluate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found_fit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all elements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found_fit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plt.scatter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c='r', label='data')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label='$f(x) = 0.388 x^2$')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('x')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('y')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('Fitting primes')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0774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plt.savefig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1ABF45-0A40-634F-925E-1897582CC7E0}"/>
              </a:ext>
            </a:extLst>
          </p:cNvPr>
          <p:cNvSpPr/>
          <p:nvPr/>
        </p:nvSpPr>
        <p:spPr>
          <a:xfrm>
            <a:off x="359999" y="1114634"/>
            <a:ext cx="113312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2, 3, 4],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([0.1, 0.2, 0.3, 0.4], [1, 4, 9, 16], 'b-.')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("Time (s)")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("Scale (Bananas)")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</a:t>
            </a:r>
            <a:r>
              <a:rPr lang="en" altLang="zh-TW" sz="32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savefig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the_best_plot.pdf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31564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A055B6-992A-C24B-8BFA-2DE7EDF26AFD}"/>
              </a:ext>
            </a:extLst>
          </p:cNvPr>
          <p:cNvSpPr txBox="1"/>
          <p:nvPr/>
        </p:nvSpPr>
        <p:spPr>
          <a:xfrm>
            <a:off x="167804" y="1525916"/>
            <a:ext cx="3464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2CD6DD8-CA2E-BE41-9CA5-07C322841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32" y="3079400"/>
            <a:ext cx="4102100" cy="30226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F007CC-CBF2-BD42-8C62-C5000EECD38A}"/>
              </a:ext>
            </a:extLst>
          </p:cNvPr>
          <p:cNvSpPr txBox="1"/>
          <p:nvPr/>
        </p:nvSpPr>
        <p:spPr>
          <a:xfrm>
            <a:off x="4191503" y="1525915"/>
            <a:ext cx="444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streamplot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 descr="一張含有 文字, 地圖 的圖片&#10;&#10;自動產生的描述">
            <a:extLst>
              <a:ext uri="{FF2B5EF4-FFF2-40B4-BE49-F238E27FC236}">
                <a16:creationId xmlns:a16="http://schemas.microsoft.com/office/drawing/2014/main" id="{0F6C8874-2D8B-3947-8F49-C826EDC9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735" y="3098326"/>
            <a:ext cx="4204448" cy="292745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0B4F5-BBFE-D14D-A921-8364B5285DF2}"/>
              </a:ext>
            </a:extLst>
          </p:cNvPr>
          <p:cNvSpPr txBox="1"/>
          <p:nvPr/>
        </p:nvSpPr>
        <p:spPr>
          <a:xfrm>
            <a:off x="8637183" y="1525914"/>
            <a:ext cx="338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 descr="一張含有 配件, 傘 的圖片&#10;&#10;自動產生的描述">
            <a:extLst>
              <a:ext uri="{FF2B5EF4-FFF2-40B4-BE49-F238E27FC236}">
                <a16:creationId xmlns:a16="http://schemas.microsoft.com/office/drawing/2014/main" id="{9A9EAEF5-EB68-4B4D-A535-E11F1FAA4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535" y="3166642"/>
            <a:ext cx="3173465" cy="28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0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7184BE-FF86-3549-A833-EFA7B622C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8" y="3161392"/>
            <a:ext cx="4267200" cy="16891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28CDAF8-FEC7-AD40-9C54-7DE10D30E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392" y="1758950"/>
            <a:ext cx="4229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46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Value of x that Makes Function Zero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A5D3BF-9E79-E945-9722-4CC806233AA2}"/>
                  </a:ext>
                </a:extLst>
              </p:cNvPr>
              <p:cNvSpPr txBox="1"/>
              <p:nvPr/>
            </p:nvSpPr>
            <p:spPr>
              <a:xfrm>
                <a:off x="353456" y="847851"/>
                <a:ext cx="6046527" cy="145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=148.4−</m:t>
                      </m:r>
                      <m:f>
                        <m:f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TW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4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TW" sz="4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TW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A5D3BF-9E79-E945-9722-4CC806233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56" y="847851"/>
                <a:ext cx="6046527" cy="1454437"/>
              </a:xfrm>
              <a:prstGeom prst="rect">
                <a:avLst/>
              </a:prstGeom>
              <a:blipFill>
                <a:blip r:embed="rId4"/>
                <a:stretch>
                  <a:fillRect l="-2725" r="-210" b="-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04E97FD-583B-1F46-81F1-6B3F8C239D9A}"/>
              </a:ext>
            </a:extLst>
          </p:cNvPr>
          <p:cNvSpPr/>
          <p:nvPr/>
        </p:nvSpPr>
        <p:spPr>
          <a:xfrm>
            <a:off x="360000" y="2873084"/>
            <a:ext cx="41858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scipy.optimize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fsolve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equil_eq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148.4 - x*x/(1.0-x)**2 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fsolve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equil_eq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0.5)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('The root x is ', x)</a:t>
            </a:r>
          </a:p>
        </p:txBody>
      </p:sp>
    </p:spTree>
    <p:extLst>
      <p:ext uri="{BB962C8B-B14F-4D97-AF65-F5344CB8AC3E}">
        <p14:creationId xmlns:p14="http://schemas.microsoft.com/office/powerpoint/2010/main" val="138591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into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203547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38D173-685E-DD4B-B3B0-E3202091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12" y="1039873"/>
            <a:ext cx="6250776" cy="35205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65E3EB-9FCC-914A-B287-3BEA913BA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5062477"/>
            <a:ext cx="5575300" cy="15113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238754" y="5050902"/>
            <a:ext cx="2644896" cy="2966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09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Two Equations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A5D3BF-9E79-E945-9722-4CC806233AA2}"/>
                  </a:ext>
                </a:extLst>
              </p:cNvPr>
              <p:cNvSpPr txBox="1"/>
              <p:nvPr/>
            </p:nvSpPr>
            <p:spPr>
              <a:xfrm>
                <a:off x="266370" y="1026435"/>
                <a:ext cx="370838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kumimoji="1"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4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zh-TW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sz="4400" dirty="0"/>
                  <a:t>,</a:t>
                </a:r>
                <a:endParaRPr kumimoji="1" lang="zh-TW" altLang="en-US" sz="4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A5D3BF-9E79-E945-9722-4CC806233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0" y="1026435"/>
                <a:ext cx="3708387" cy="677108"/>
              </a:xfrm>
              <a:prstGeom prst="rect">
                <a:avLst/>
              </a:prstGeom>
              <a:blipFill>
                <a:blip r:embed="rId4"/>
                <a:stretch>
                  <a:fillRect l="-5119" t="-22222" r="-819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04E97FD-583B-1F46-81F1-6B3F8C239D9A}"/>
              </a:ext>
            </a:extLst>
          </p:cNvPr>
          <p:cNvSpPr/>
          <p:nvPr/>
        </p:nvSpPr>
        <p:spPr>
          <a:xfrm>
            <a:off x="132883" y="2215370"/>
            <a:ext cx="6096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scipy.optimize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fsolve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exp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prob2(p):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# vector components are transferred to the function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 = p[0]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 = p[1]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10*x + 3*y*y -3, x*x - exp(y) - 2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np.zeros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(2,dtype=float)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p[0] = 1.5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p[1] = 2.5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fsolve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(prob2,p)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57451AD-58B9-3243-B453-4CDC84C9A593}"/>
                  </a:ext>
                </a:extLst>
              </p:cNvPr>
              <p:cNvSpPr txBox="1"/>
              <p:nvPr/>
            </p:nvSpPr>
            <p:spPr>
              <a:xfrm>
                <a:off x="4081048" y="1026435"/>
                <a:ext cx="41361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57451AD-58B9-3243-B453-4CDC84C9A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48" y="1026435"/>
                <a:ext cx="4136197" cy="677108"/>
              </a:xfrm>
              <a:prstGeom prst="rect">
                <a:avLst/>
              </a:prstGeom>
              <a:blipFill>
                <a:blip r:embed="rId5"/>
                <a:stretch>
                  <a:fillRect l="-917" r="-2446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A7075058-D87F-5745-A8E4-2502CF53C835}"/>
              </a:ext>
            </a:extLst>
          </p:cNvPr>
          <p:cNvSpPr/>
          <p:nvPr/>
        </p:nvSpPr>
        <p:spPr>
          <a:xfrm>
            <a:off x="7043058" y="2215370"/>
            <a:ext cx="31786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('x =', p[0])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('y =', p[1])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p[0]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p[1]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print(10*x + 3*y*y -3)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print(x*x - exp(y) - 2)</a:t>
            </a:r>
          </a:p>
        </p:txBody>
      </p:sp>
    </p:spTree>
    <p:extLst>
      <p:ext uri="{BB962C8B-B14F-4D97-AF65-F5344CB8AC3E}">
        <p14:creationId xmlns:p14="http://schemas.microsoft.com/office/powerpoint/2010/main" val="27658130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Ordinary Differential Equations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4E97FD-583B-1F46-81F1-6B3F8C239D9A}"/>
              </a:ext>
            </a:extLst>
          </p:cNvPr>
          <p:cNvSpPr/>
          <p:nvPr/>
        </p:nvSpPr>
        <p:spPr>
          <a:xfrm>
            <a:off x="132884" y="2548467"/>
            <a:ext cx="87498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scipy.integrate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odeint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f(y, t):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# this is the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rhs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ODE to integrate , i.e.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/dt=f(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y,t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-10 * y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y0 = 1 # initial value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= 0 # integration limits for t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= 1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tspan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 b, 0.05) # values of t for which we require the solution y(t)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odeint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(f, y0 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tspan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actual computation of y(t)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6B5453-1234-9B4A-8A58-AFC6B9A0B4DF}"/>
              </a:ext>
            </a:extLst>
          </p:cNvPr>
          <p:cNvSpPr/>
          <p:nvPr/>
        </p:nvSpPr>
        <p:spPr>
          <a:xfrm>
            <a:off x="8882744" y="2548467"/>
            <a:ext cx="2394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plot the solution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tspan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('t')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('y(t)')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print the solution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tspan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3115BDF-6E57-6F42-AB2A-18F2520E67EE}"/>
                  </a:ext>
                </a:extLst>
              </p:cNvPr>
              <p:cNvSpPr txBox="1"/>
              <p:nvPr/>
            </p:nvSpPr>
            <p:spPr>
              <a:xfrm>
                <a:off x="574030" y="1114634"/>
                <a:ext cx="5064656" cy="97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44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kumimoji="1" lang="en" altLang="zh-TW" sz="4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=−10</m:t>
                    </m:r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4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1" lang="en-US" altLang="zh-TW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TW" sz="4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3115BDF-6E57-6F42-AB2A-18F2520E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30" y="1114634"/>
                <a:ext cx="5064656" cy="975203"/>
              </a:xfrm>
              <a:prstGeom prst="rect">
                <a:avLst/>
              </a:prstGeom>
              <a:blipFill>
                <a:blip r:embed="rId4"/>
                <a:stretch>
                  <a:fillRect l="-3500" t="-1282" r="-2750" b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1357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Integrals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4E97FD-583B-1F46-81F1-6B3F8C239D9A}"/>
              </a:ext>
            </a:extLst>
          </p:cNvPr>
          <p:cNvSpPr/>
          <p:nvPr/>
        </p:nvSpPr>
        <p:spPr>
          <a:xfrm>
            <a:off x="360000" y="3690288"/>
            <a:ext cx="72817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scipy.integrate</a:t>
            </a:r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integrand(x):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x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scipy.integrate.quad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(integrand, 0, 1) 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E8EBB08-C38F-6F4E-9B4E-5AED1EE33767}"/>
                  </a:ext>
                </a:extLst>
              </p:cNvPr>
              <p:cNvSpPr txBox="1"/>
              <p:nvPr/>
            </p:nvSpPr>
            <p:spPr>
              <a:xfrm>
                <a:off x="360000" y="1233094"/>
                <a:ext cx="1765804" cy="152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zh-TW" altLang="en-US" sz="4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kumimoji="1" lang="en-US" altLang="zh-TW" sz="4400" b="0" i="1" smtClean="0">
                              <a:latin typeface="Cambria Math" panose="02040503050406030204" pitchFamily="18" charset="0"/>
                            </a:rPr>
                            <m:t>𝑥𝑑𝑥</m:t>
                          </m:r>
                        </m:e>
                      </m:nary>
                    </m:oMath>
                  </m:oMathPara>
                </a14:m>
                <a:endParaRPr kumimoji="1" lang="zh-TW" altLang="en-US" sz="4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E8EBB08-C38F-6F4E-9B4E-5AED1EE3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233094"/>
                <a:ext cx="1765804" cy="1520994"/>
              </a:xfrm>
              <a:prstGeom prst="rect">
                <a:avLst/>
              </a:prstGeom>
              <a:blipFill>
                <a:blip r:embed="rId4"/>
                <a:stretch>
                  <a:fillRect l="-130714" t="-180992" r="-40714" b="-268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344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Fourier Transform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B25606C-5230-1249-8AE1-96A19D0DE0B7}"/>
              </a:ext>
            </a:extLst>
          </p:cNvPr>
          <p:cNvSpPr/>
          <p:nvPr/>
        </p:nvSpPr>
        <p:spPr>
          <a:xfrm>
            <a:off x="132883" y="2987247"/>
            <a:ext cx="66380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scipy.fftpack import fft</a:t>
            </a:r>
          </a:p>
          <a:p>
            <a:endParaRPr lang="en" altLang="zh-TW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np.sin(np.array((0., 30., 45., 60., 90.)) * np.pi / 180. 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fft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EA67141-BCCA-804B-BEBD-134F6C0DDACC}"/>
                  </a:ext>
                </a:extLst>
              </p:cNvPr>
              <p:cNvSpPr txBox="1"/>
              <p:nvPr/>
            </p:nvSpPr>
            <p:spPr>
              <a:xfrm>
                <a:off x="85374" y="1005890"/>
                <a:ext cx="4364400" cy="1385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kumimoji="1" lang="en-US" altLang="zh-TW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kumimoji="1" lang="en-US" altLang="zh-TW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𝑘𝑛</m:t>
                                  </m:r>
                                </m:num>
                                <m:den>
                                  <m:r>
                                    <a:rPr kumimoji="1" lang="en-US" altLang="zh-TW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EA67141-BCCA-804B-BEBD-134F6C0DD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4" y="1005890"/>
                <a:ext cx="4364400" cy="1385187"/>
              </a:xfrm>
              <a:prstGeom prst="rect">
                <a:avLst/>
              </a:prstGeom>
              <a:blipFill>
                <a:blip r:embed="rId4"/>
                <a:stretch>
                  <a:fillRect l="-8721" t="-112727" b="-17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8DD747-34A4-C643-89C1-B6969676E12A}"/>
                  </a:ext>
                </a:extLst>
              </p:cNvPr>
              <p:cNvSpPr/>
              <p:nvPr/>
            </p:nvSpPr>
            <p:spPr>
              <a:xfrm>
                <a:off x="4204397" y="1576507"/>
                <a:ext cx="77372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400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np.sin(np.array((0., 30., 45., 60., 90.)) * np.pi / 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180. )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98DD747-34A4-C643-89C1-B6969676E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97" y="1576507"/>
                <a:ext cx="7737232" cy="461665"/>
              </a:xfrm>
              <a:prstGeom prst="rect">
                <a:avLst/>
              </a:prstGeom>
              <a:blipFill>
                <a:blip r:embed="rId5"/>
                <a:stretch>
                  <a:fillRect l="-1148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199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Least Squares to Fit a Function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4E97FD-583B-1F46-81F1-6B3F8C239D9A}"/>
              </a:ext>
            </a:extLst>
          </p:cNvPr>
          <p:cNvSpPr/>
          <p:nvPr/>
        </p:nvSpPr>
        <p:spPr>
          <a:xfrm>
            <a:off x="360000" y="1114634"/>
            <a:ext cx="1183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scipy.optimize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curve_fit</a:t>
            </a:r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a, b, c):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a *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np.exp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(-b * x) + c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np.linspace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(0, 4, 50)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2.5, 1.3, 0.5)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np.random.seed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(1729)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y_noise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0.2 *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np.random.normal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(size=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xdata.size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y +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y_noise</a:t>
            </a:r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'b-', label='data')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pcov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curve_fit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'r-', label='fit: a=%5.3f, b=%5.3f, c=%5.3f' % tuple(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endParaRPr lang="en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pcov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curve_fit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bounds=(0, [3., 1., 0.5]))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xdata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*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'g--', label='fit: a=%5.3f, b=%5.3f, c=%5.3f' % tuple(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popt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17844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Least Squares to Fit a Function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13DFA5-C964-5C46-BE5F-B772C01A4DEB}"/>
              </a:ext>
            </a:extLst>
          </p:cNvPr>
          <p:cNvSpPr/>
          <p:nvPr/>
        </p:nvSpPr>
        <p:spPr>
          <a:xfrm>
            <a:off x="574030" y="1431037"/>
            <a:ext cx="20842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('x')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('y')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B0343D-DEDB-5B4A-8B2D-3B5861166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56" y="2996550"/>
            <a:ext cx="5274014" cy="3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1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41832</TotalTime>
  <Words>4767</Words>
  <Application>Microsoft Macintosh PowerPoint</Application>
  <PresentationFormat>寬螢幕</PresentationFormat>
  <Paragraphs>820</Paragraphs>
  <Slides>95</Slides>
  <Notes>94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657</cp:revision>
  <dcterms:created xsi:type="dcterms:W3CDTF">2018-08-01T14:50:05Z</dcterms:created>
  <dcterms:modified xsi:type="dcterms:W3CDTF">2020-09-06T23:51:18Z</dcterms:modified>
</cp:coreProperties>
</file>